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717" r:id="rId2"/>
  </p:sldMasterIdLst>
  <p:notesMasterIdLst>
    <p:notesMasterId r:id="rId39"/>
  </p:notesMasterIdLst>
  <p:sldIdLst>
    <p:sldId id="256" r:id="rId3"/>
    <p:sldId id="332" r:id="rId4"/>
    <p:sldId id="325" r:id="rId5"/>
    <p:sldId id="259" r:id="rId6"/>
    <p:sldId id="263" r:id="rId7"/>
    <p:sldId id="324" r:id="rId8"/>
    <p:sldId id="335" r:id="rId9"/>
    <p:sldId id="279" r:id="rId10"/>
    <p:sldId id="311" r:id="rId11"/>
    <p:sldId id="280" r:id="rId12"/>
    <p:sldId id="281" r:id="rId13"/>
    <p:sldId id="282" r:id="rId14"/>
    <p:sldId id="284" r:id="rId15"/>
    <p:sldId id="285" r:id="rId16"/>
    <p:sldId id="287" r:id="rId17"/>
    <p:sldId id="288" r:id="rId18"/>
    <p:sldId id="289" r:id="rId19"/>
    <p:sldId id="297" r:id="rId20"/>
    <p:sldId id="264" r:id="rId21"/>
    <p:sldId id="265" r:id="rId22"/>
    <p:sldId id="300" r:id="rId23"/>
    <p:sldId id="269" r:id="rId24"/>
    <p:sldId id="290" r:id="rId25"/>
    <p:sldId id="301" r:id="rId26"/>
    <p:sldId id="302" r:id="rId27"/>
    <p:sldId id="267" r:id="rId28"/>
    <p:sldId id="334" r:id="rId29"/>
    <p:sldId id="294" r:id="rId30"/>
    <p:sldId id="268" r:id="rId31"/>
    <p:sldId id="292" r:id="rId32"/>
    <p:sldId id="276" r:id="rId33"/>
    <p:sldId id="319" r:id="rId34"/>
    <p:sldId id="320" r:id="rId35"/>
    <p:sldId id="323" r:id="rId36"/>
    <p:sldId id="330" r:id="rId37"/>
    <p:sldId id="331" r:id="rId38"/>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748744C-3BB9-41F2-A6B4-85A724BBD74F}">
          <p14:sldIdLst>
            <p14:sldId id="256"/>
          </p14:sldIdLst>
        </p14:section>
        <p14:section name="What is abstraction?" id="{8FC1D0C2-0C7F-4395-AFC2-06942ADA097F}">
          <p14:sldIdLst>
            <p14:sldId id="332"/>
            <p14:sldId id="325"/>
            <p14:sldId id="259"/>
            <p14:sldId id="263"/>
            <p14:sldId id="324"/>
            <p14:sldId id="335"/>
            <p14:sldId id="279"/>
            <p14:sldId id="311"/>
            <p14:sldId id="280"/>
            <p14:sldId id="281"/>
            <p14:sldId id="282"/>
            <p14:sldId id="284"/>
            <p14:sldId id="285"/>
            <p14:sldId id="287"/>
            <p14:sldId id="288"/>
            <p14:sldId id="289"/>
            <p14:sldId id="297"/>
          </p14:sldIdLst>
        </p14:section>
        <p14:section name="What happens when abstractions fail?" id="{2476127D-3F9E-4BBB-BDF2-3B1B151C42F6}">
          <p14:sldIdLst>
            <p14:sldId id="264"/>
            <p14:sldId id="265"/>
            <p14:sldId id="300"/>
            <p14:sldId id="269"/>
            <p14:sldId id="290"/>
            <p14:sldId id="301"/>
            <p14:sldId id="302"/>
          </p14:sldIdLst>
        </p14:section>
        <p14:section name="What is the wrong level of abstraction?" id="{28D8A762-7718-4D00-98D7-E79D8257219D}">
          <p14:sldIdLst>
            <p14:sldId id="267"/>
            <p14:sldId id="334"/>
            <p14:sldId id="294"/>
          </p14:sldIdLst>
        </p14:section>
        <p14:section name="What is the right level of abstraction?" id="{E873E60D-4EF1-4EF1-97E0-0A68DB772853}">
          <p14:sldIdLst>
            <p14:sldId id="268"/>
            <p14:sldId id="292"/>
          </p14:sldIdLst>
        </p14:section>
        <p14:section name="Summary" id="{AF761A5A-EC1E-4C6C-A1DA-A45EA0759710}">
          <p14:sldIdLst>
            <p14:sldId id="276"/>
            <p14:sldId id="319"/>
            <p14:sldId id="320"/>
            <p14:sldId id="323"/>
            <p14:sldId id="330"/>
            <p14:sldId id="3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7760D"/>
    <a:srgbClr val="9EF94E"/>
    <a:srgbClr val="94DA44"/>
    <a:srgbClr val="7779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7CAC6B-8FEB-42D3-91EC-BE614F99E675}" v="660" dt="2020-11-21T08:09:59.8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92"/>
    <p:restoredTop sz="54500" autoAdjust="0"/>
  </p:normalViewPr>
  <p:slideViewPr>
    <p:cSldViewPr snapToGrid="0" snapToObjects="1">
      <p:cViewPr varScale="1">
        <p:scale>
          <a:sx n="117" d="100"/>
          <a:sy n="117" d="100"/>
        </p:scale>
        <p:origin x="2220" y="84"/>
      </p:cViewPr>
      <p:guideLst/>
    </p:cSldViewPr>
  </p:slideViewPr>
  <p:outlineViewPr>
    <p:cViewPr>
      <p:scale>
        <a:sx n="33" d="100"/>
        <a:sy n="33" d="100"/>
      </p:scale>
      <p:origin x="0" y="-125312"/>
    </p:cViewPr>
  </p:outlin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haov" userId="ab06d56f74e407a5" providerId="LiveId" clId="{C17CAC6B-8FEB-42D3-91EC-BE614F99E675}"/>
    <pc:docChg chg="undo custSel addSld delSld modSld sldOrd modSection">
      <pc:chgData name="Martin Chaov" userId="ab06d56f74e407a5" providerId="LiveId" clId="{C17CAC6B-8FEB-42D3-91EC-BE614F99E675}" dt="2020-11-21T08:26:20.928" v="9029" actId="20577"/>
      <pc:docMkLst>
        <pc:docMk/>
      </pc:docMkLst>
      <pc:sldChg chg="modSp mod modNotesTx">
        <pc:chgData name="Martin Chaov" userId="ab06d56f74e407a5" providerId="LiveId" clId="{C17CAC6B-8FEB-42D3-91EC-BE614F99E675}" dt="2020-11-21T08:04:40.725" v="8526" actId="20577"/>
        <pc:sldMkLst>
          <pc:docMk/>
          <pc:sldMk cId="3394404571" sldId="256"/>
        </pc:sldMkLst>
        <pc:spChg chg="mod">
          <ac:chgData name="Martin Chaov" userId="ab06d56f74e407a5" providerId="LiveId" clId="{C17CAC6B-8FEB-42D3-91EC-BE614F99E675}" dt="2020-11-20T08:18:56.481" v="1087" actId="20577"/>
          <ac:spMkLst>
            <pc:docMk/>
            <pc:sldMk cId="3394404571" sldId="256"/>
            <ac:spMk id="2" creationId="{0C6B2218-7351-4FF8-8A85-1220612D96FB}"/>
          </ac:spMkLst>
        </pc:spChg>
      </pc:sldChg>
      <pc:sldChg chg="del">
        <pc:chgData name="Martin Chaov" userId="ab06d56f74e407a5" providerId="LiveId" clId="{C17CAC6B-8FEB-42D3-91EC-BE614F99E675}" dt="2020-11-20T08:18:51.729" v="1082" actId="47"/>
        <pc:sldMkLst>
          <pc:docMk/>
          <pc:sldMk cId="3170427578" sldId="257"/>
        </pc:sldMkLst>
      </pc:sldChg>
      <pc:sldChg chg="del">
        <pc:chgData name="Martin Chaov" userId="ab06d56f74e407a5" providerId="LiveId" clId="{C17CAC6B-8FEB-42D3-91EC-BE614F99E675}" dt="2020-11-20T08:20:00.550" v="1095" actId="47"/>
        <pc:sldMkLst>
          <pc:docMk/>
          <pc:sldMk cId="982861976" sldId="258"/>
        </pc:sldMkLst>
      </pc:sldChg>
      <pc:sldChg chg="modNotesTx">
        <pc:chgData name="Martin Chaov" userId="ab06d56f74e407a5" providerId="LiveId" clId="{C17CAC6B-8FEB-42D3-91EC-BE614F99E675}" dt="2020-11-21T08:09:27.143" v="8569" actId="20577"/>
        <pc:sldMkLst>
          <pc:docMk/>
          <pc:sldMk cId="3162458449" sldId="259"/>
        </pc:sldMkLst>
      </pc:sldChg>
      <pc:sldChg chg="del">
        <pc:chgData name="Martin Chaov" userId="ab06d56f74e407a5" providerId="LiveId" clId="{C17CAC6B-8FEB-42D3-91EC-BE614F99E675}" dt="2020-11-20T07:07:40.152" v="848" actId="47"/>
        <pc:sldMkLst>
          <pc:docMk/>
          <pc:sldMk cId="3929691679" sldId="260"/>
        </pc:sldMkLst>
      </pc:sldChg>
      <pc:sldChg chg="modSp mod modNotesTx">
        <pc:chgData name="Martin Chaov" userId="ab06d56f74e407a5" providerId="LiveId" clId="{C17CAC6B-8FEB-42D3-91EC-BE614F99E675}" dt="2020-11-21T08:09:34.893" v="8570" actId="20577"/>
        <pc:sldMkLst>
          <pc:docMk/>
          <pc:sldMk cId="2218940357" sldId="263"/>
        </pc:sldMkLst>
        <pc:spChg chg="mod">
          <ac:chgData name="Martin Chaov" userId="ab06d56f74e407a5" providerId="LiveId" clId="{C17CAC6B-8FEB-42D3-91EC-BE614F99E675}" dt="2020-11-20T10:38:02.633" v="4526" actId="313"/>
          <ac:spMkLst>
            <pc:docMk/>
            <pc:sldMk cId="2218940357" sldId="263"/>
            <ac:spMk id="2" creationId="{0878A3BF-3108-454C-9573-A1C2D8BCD2AB}"/>
          </ac:spMkLst>
        </pc:spChg>
      </pc:sldChg>
      <pc:sldChg chg="modSp mod modNotesTx">
        <pc:chgData name="Martin Chaov" userId="ab06d56f74e407a5" providerId="LiveId" clId="{C17CAC6B-8FEB-42D3-91EC-BE614F99E675}" dt="2020-11-21T04:53:19.541" v="7368" actId="20577"/>
        <pc:sldMkLst>
          <pc:docMk/>
          <pc:sldMk cId="2228742494" sldId="264"/>
        </pc:sldMkLst>
        <pc:spChg chg="mod">
          <ac:chgData name="Martin Chaov" userId="ab06d56f74e407a5" providerId="LiveId" clId="{C17CAC6B-8FEB-42D3-91EC-BE614F99E675}" dt="2020-11-20T10:17:36.623" v="3257" actId="20577"/>
          <ac:spMkLst>
            <pc:docMk/>
            <pc:sldMk cId="2228742494" sldId="264"/>
            <ac:spMk id="3" creationId="{89D438E0-52E1-454D-BDB2-B9DDE784A64D}"/>
          </ac:spMkLst>
        </pc:spChg>
      </pc:sldChg>
      <pc:sldChg chg="modNotesTx">
        <pc:chgData name="Martin Chaov" userId="ab06d56f74e407a5" providerId="LiveId" clId="{C17CAC6B-8FEB-42D3-91EC-BE614F99E675}" dt="2020-11-21T08:17:42.106" v="8900" actId="5793"/>
        <pc:sldMkLst>
          <pc:docMk/>
          <pc:sldMk cId="2970045133" sldId="265"/>
        </pc:sldMkLst>
      </pc:sldChg>
      <pc:sldChg chg="modSp mod modNotesTx">
        <pc:chgData name="Martin Chaov" userId="ab06d56f74e407a5" providerId="LiveId" clId="{C17CAC6B-8FEB-42D3-91EC-BE614F99E675}" dt="2020-11-21T07:25:56.901" v="8368" actId="20577"/>
        <pc:sldMkLst>
          <pc:docMk/>
          <pc:sldMk cId="4016599839" sldId="267"/>
        </pc:sldMkLst>
        <pc:spChg chg="mod">
          <ac:chgData name="Martin Chaov" userId="ab06d56f74e407a5" providerId="LiveId" clId="{C17CAC6B-8FEB-42D3-91EC-BE614F99E675}" dt="2020-11-21T07:17:51.372" v="8141" actId="20577"/>
          <ac:spMkLst>
            <pc:docMk/>
            <pc:sldMk cId="4016599839" sldId="267"/>
            <ac:spMk id="2" creationId="{5FB5061D-295E-4DF6-AC7F-BA5594E750DD}"/>
          </ac:spMkLst>
        </pc:spChg>
      </pc:sldChg>
      <pc:sldChg chg="modSp mod modNotesTx">
        <pc:chgData name="Martin Chaov" userId="ab06d56f74e407a5" providerId="LiveId" clId="{C17CAC6B-8FEB-42D3-91EC-BE614F99E675}" dt="2020-11-21T07:20:29.342" v="8344" actId="20577"/>
        <pc:sldMkLst>
          <pc:docMk/>
          <pc:sldMk cId="1580750767" sldId="268"/>
        </pc:sldMkLst>
        <pc:spChg chg="mod">
          <ac:chgData name="Martin Chaov" userId="ab06d56f74e407a5" providerId="LiveId" clId="{C17CAC6B-8FEB-42D3-91EC-BE614F99E675}" dt="2020-11-20T10:36:00.544" v="4230" actId="20577"/>
          <ac:spMkLst>
            <pc:docMk/>
            <pc:sldMk cId="1580750767" sldId="268"/>
            <ac:spMk id="2" creationId="{DE351301-165C-412F-A17D-64FF397513F7}"/>
          </ac:spMkLst>
        </pc:spChg>
      </pc:sldChg>
      <pc:sldChg chg="ord modNotesTx">
        <pc:chgData name="Martin Chaov" userId="ab06d56f74e407a5" providerId="LiveId" clId="{C17CAC6B-8FEB-42D3-91EC-BE614F99E675}" dt="2020-11-21T04:54:08.477" v="7410" actId="20577"/>
        <pc:sldMkLst>
          <pc:docMk/>
          <pc:sldMk cId="3084636603" sldId="269"/>
        </pc:sldMkLst>
      </pc:sldChg>
      <pc:sldChg chg="del ord">
        <pc:chgData name="Martin Chaov" userId="ab06d56f74e407a5" providerId="LiveId" clId="{C17CAC6B-8FEB-42D3-91EC-BE614F99E675}" dt="2020-11-21T04:54:43.480" v="7414" actId="47"/>
        <pc:sldMkLst>
          <pc:docMk/>
          <pc:sldMk cId="2568512961" sldId="271"/>
        </pc:sldMkLst>
      </pc:sldChg>
      <pc:sldChg chg="del ord">
        <pc:chgData name="Martin Chaov" userId="ab06d56f74e407a5" providerId="LiveId" clId="{C17CAC6B-8FEB-42D3-91EC-BE614F99E675}" dt="2020-11-21T04:54:43.480" v="7414" actId="47"/>
        <pc:sldMkLst>
          <pc:docMk/>
          <pc:sldMk cId="2480481416" sldId="273"/>
        </pc:sldMkLst>
      </pc:sldChg>
      <pc:sldChg chg="del ord">
        <pc:chgData name="Martin Chaov" userId="ab06d56f74e407a5" providerId="LiveId" clId="{C17CAC6B-8FEB-42D3-91EC-BE614F99E675}" dt="2020-11-21T04:54:43.480" v="7414" actId="47"/>
        <pc:sldMkLst>
          <pc:docMk/>
          <pc:sldMk cId="3802829094" sldId="275"/>
        </pc:sldMkLst>
      </pc:sldChg>
      <pc:sldChg chg="modSp modAnim modNotesTx">
        <pc:chgData name="Martin Chaov" userId="ab06d56f74e407a5" providerId="LiveId" clId="{C17CAC6B-8FEB-42D3-91EC-BE614F99E675}" dt="2020-11-21T08:26:20.928" v="9029" actId="20577"/>
        <pc:sldMkLst>
          <pc:docMk/>
          <pc:sldMk cId="4085254087" sldId="276"/>
        </pc:sldMkLst>
        <pc:spChg chg="mod">
          <ac:chgData name="Martin Chaov" userId="ab06d56f74e407a5" providerId="LiveId" clId="{C17CAC6B-8FEB-42D3-91EC-BE614F99E675}" dt="2020-11-21T07:29:15.134" v="8475" actId="20577"/>
          <ac:spMkLst>
            <pc:docMk/>
            <pc:sldMk cId="4085254087" sldId="276"/>
            <ac:spMk id="3" creationId="{E42FF33E-32C6-44D1-8BFD-4FA65D1F7867}"/>
          </ac:spMkLst>
        </pc:spChg>
      </pc:sldChg>
      <pc:sldChg chg="ord modTransition">
        <pc:chgData name="Martin Chaov" userId="ab06d56f74e407a5" providerId="LiveId" clId="{C17CAC6B-8FEB-42D3-91EC-BE614F99E675}" dt="2020-11-21T07:17:37.119" v="8130"/>
        <pc:sldMkLst>
          <pc:docMk/>
          <pc:sldMk cId="3552386607" sldId="279"/>
        </pc:sldMkLst>
      </pc:sldChg>
      <pc:sldChg chg="ord modNotesTx">
        <pc:chgData name="Martin Chaov" userId="ab06d56f74e407a5" providerId="LiveId" clId="{C17CAC6B-8FEB-42D3-91EC-BE614F99E675}" dt="2020-11-21T04:38:57.380" v="5839" actId="20577"/>
        <pc:sldMkLst>
          <pc:docMk/>
          <pc:sldMk cId="3896408748" sldId="280"/>
        </pc:sldMkLst>
      </pc:sldChg>
      <pc:sldChg chg="ord modNotesTx">
        <pc:chgData name="Martin Chaov" userId="ab06d56f74e407a5" providerId="LiveId" clId="{C17CAC6B-8FEB-42D3-91EC-BE614F99E675}" dt="2020-11-21T04:35:29.094" v="5600" actId="6549"/>
        <pc:sldMkLst>
          <pc:docMk/>
          <pc:sldMk cId="2277726893" sldId="281"/>
        </pc:sldMkLst>
      </pc:sldChg>
      <pc:sldChg chg="ord modNotesTx">
        <pc:chgData name="Martin Chaov" userId="ab06d56f74e407a5" providerId="LiveId" clId="{C17CAC6B-8FEB-42D3-91EC-BE614F99E675}" dt="2020-11-21T08:13:11.909" v="8691" actId="20577"/>
        <pc:sldMkLst>
          <pc:docMk/>
          <pc:sldMk cId="4199832701" sldId="282"/>
        </pc:sldMkLst>
      </pc:sldChg>
      <pc:sldChg chg="ord modNotesTx">
        <pc:chgData name="Martin Chaov" userId="ab06d56f74e407a5" providerId="LiveId" clId="{C17CAC6B-8FEB-42D3-91EC-BE614F99E675}" dt="2020-11-21T04:40:44.039" v="6178" actId="5793"/>
        <pc:sldMkLst>
          <pc:docMk/>
          <pc:sldMk cId="68294300" sldId="284"/>
        </pc:sldMkLst>
      </pc:sldChg>
      <pc:sldChg chg="ord modNotesTx">
        <pc:chgData name="Martin Chaov" userId="ab06d56f74e407a5" providerId="LiveId" clId="{C17CAC6B-8FEB-42D3-91EC-BE614F99E675}" dt="2020-11-21T04:43:41.594" v="6530" actId="20577"/>
        <pc:sldMkLst>
          <pc:docMk/>
          <pc:sldMk cId="973786525" sldId="285"/>
        </pc:sldMkLst>
      </pc:sldChg>
      <pc:sldChg chg="ord modNotesTx">
        <pc:chgData name="Martin Chaov" userId="ab06d56f74e407a5" providerId="LiveId" clId="{C17CAC6B-8FEB-42D3-91EC-BE614F99E675}" dt="2020-11-21T04:44:01.539" v="6574" actId="5793"/>
        <pc:sldMkLst>
          <pc:docMk/>
          <pc:sldMk cId="1207521280" sldId="287"/>
        </pc:sldMkLst>
      </pc:sldChg>
      <pc:sldChg chg="ord modNotesTx">
        <pc:chgData name="Martin Chaov" userId="ab06d56f74e407a5" providerId="LiveId" clId="{C17CAC6B-8FEB-42D3-91EC-BE614F99E675}" dt="2020-11-21T08:14:58.181" v="8750" actId="20577"/>
        <pc:sldMkLst>
          <pc:docMk/>
          <pc:sldMk cId="2038396010" sldId="288"/>
        </pc:sldMkLst>
      </pc:sldChg>
      <pc:sldChg chg="ord modNotesTx">
        <pc:chgData name="Martin Chaov" userId="ab06d56f74e407a5" providerId="LiveId" clId="{C17CAC6B-8FEB-42D3-91EC-BE614F99E675}" dt="2020-11-21T04:50:05.153" v="7250" actId="114"/>
        <pc:sldMkLst>
          <pc:docMk/>
          <pc:sldMk cId="2866197043" sldId="289"/>
        </pc:sldMkLst>
      </pc:sldChg>
      <pc:sldChg chg="addSp delSp modSp mod ord delAnim modAnim modNotesTx">
        <pc:chgData name="Martin Chaov" userId="ab06d56f74e407a5" providerId="LiveId" clId="{C17CAC6B-8FEB-42D3-91EC-BE614F99E675}" dt="2020-11-21T05:35:05.510" v="7675" actId="20577"/>
        <pc:sldMkLst>
          <pc:docMk/>
          <pc:sldMk cId="1406338446" sldId="290"/>
        </pc:sldMkLst>
        <pc:spChg chg="del">
          <ac:chgData name="Martin Chaov" userId="ab06d56f74e407a5" providerId="LiveId" clId="{C17CAC6B-8FEB-42D3-91EC-BE614F99E675}" dt="2020-11-21T05:32:47.368" v="7496" actId="478"/>
          <ac:spMkLst>
            <pc:docMk/>
            <pc:sldMk cId="1406338446" sldId="290"/>
            <ac:spMk id="3" creationId="{E53CAC93-DABE-47E8-9D54-672AF5C4A2CA}"/>
          </ac:spMkLst>
        </pc:spChg>
        <pc:spChg chg="add del mod">
          <ac:chgData name="Martin Chaov" userId="ab06d56f74e407a5" providerId="LiveId" clId="{C17CAC6B-8FEB-42D3-91EC-BE614F99E675}" dt="2020-11-21T05:32:50.357" v="7497" actId="478"/>
          <ac:spMkLst>
            <pc:docMk/>
            <pc:sldMk cId="1406338446" sldId="290"/>
            <ac:spMk id="12" creationId="{F456E468-C300-411C-A571-CAF96DE8D64F}"/>
          </ac:spMkLst>
        </pc:spChg>
        <pc:graphicFrameChg chg="add del mod">
          <ac:chgData name="Martin Chaov" userId="ab06d56f74e407a5" providerId="LiveId" clId="{C17CAC6B-8FEB-42D3-91EC-BE614F99E675}" dt="2020-11-21T05:00:59.900" v="7446" actId="478"/>
          <ac:graphicFrameMkLst>
            <pc:docMk/>
            <pc:sldMk cId="1406338446" sldId="290"/>
            <ac:graphicFrameMk id="4" creationId="{86F0DBFF-A887-4B8B-BF8F-1D6A492571C5}"/>
          </ac:graphicFrameMkLst>
        </pc:graphicFrameChg>
        <pc:picChg chg="add mod">
          <ac:chgData name="Martin Chaov" userId="ab06d56f74e407a5" providerId="LiveId" clId="{C17CAC6B-8FEB-42D3-91EC-BE614F99E675}" dt="2020-11-21T05:33:21.563" v="7503" actId="1076"/>
          <ac:picMkLst>
            <pc:docMk/>
            <pc:sldMk cId="1406338446" sldId="290"/>
            <ac:picMk id="6" creationId="{6A2D08DB-D99D-49CD-AA03-36169F5F3E57}"/>
          </ac:picMkLst>
        </pc:picChg>
        <pc:picChg chg="add mod">
          <ac:chgData name="Martin Chaov" userId="ab06d56f74e407a5" providerId="LiveId" clId="{C17CAC6B-8FEB-42D3-91EC-BE614F99E675}" dt="2020-11-21T05:33:21.563" v="7503" actId="1076"/>
          <ac:picMkLst>
            <pc:docMk/>
            <pc:sldMk cId="1406338446" sldId="290"/>
            <ac:picMk id="8" creationId="{6B909A73-1ACE-46F9-B333-3B9262015392}"/>
          </ac:picMkLst>
        </pc:picChg>
        <pc:picChg chg="add mod">
          <ac:chgData name="Martin Chaov" userId="ab06d56f74e407a5" providerId="LiveId" clId="{C17CAC6B-8FEB-42D3-91EC-BE614F99E675}" dt="2020-11-21T05:33:21.563" v="7503" actId="1076"/>
          <ac:picMkLst>
            <pc:docMk/>
            <pc:sldMk cId="1406338446" sldId="290"/>
            <ac:picMk id="10" creationId="{36851292-BA7B-453F-B13E-54517CC2A7D1}"/>
          </ac:picMkLst>
        </pc:picChg>
      </pc:sldChg>
      <pc:sldChg chg="add del ord modNotesTx">
        <pc:chgData name="Martin Chaov" userId="ab06d56f74e407a5" providerId="LiveId" clId="{C17CAC6B-8FEB-42D3-91EC-BE614F99E675}" dt="2020-11-21T05:37:15.021" v="7843" actId="47"/>
        <pc:sldMkLst>
          <pc:docMk/>
          <pc:sldMk cId="3657909721" sldId="291"/>
        </pc:sldMkLst>
      </pc:sldChg>
      <pc:sldChg chg="modSp modAnim modNotesTx">
        <pc:chgData name="Martin Chaov" userId="ab06d56f74e407a5" providerId="LiveId" clId="{C17CAC6B-8FEB-42D3-91EC-BE614F99E675}" dt="2020-11-21T07:21:06.040" v="8365" actId="20577"/>
        <pc:sldMkLst>
          <pc:docMk/>
          <pc:sldMk cId="1940773298" sldId="292"/>
        </pc:sldMkLst>
        <pc:spChg chg="mod">
          <ac:chgData name="Martin Chaov" userId="ab06d56f74e407a5" providerId="LiveId" clId="{C17CAC6B-8FEB-42D3-91EC-BE614F99E675}" dt="2020-11-21T07:20:56.091" v="8351" actId="20577"/>
          <ac:spMkLst>
            <pc:docMk/>
            <pc:sldMk cId="1940773298" sldId="292"/>
            <ac:spMk id="5" creationId="{BB35BD7A-A103-4D9B-B6A9-19BCD3918DFC}"/>
          </ac:spMkLst>
        </pc:spChg>
      </pc:sldChg>
      <pc:sldChg chg="modNotesTx">
        <pc:chgData name="Martin Chaov" userId="ab06d56f74e407a5" providerId="LiveId" clId="{C17CAC6B-8FEB-42D3-91EC-BE614F99E675}" dt="2020-11-21T07:26:35.440" v="8375" actId="20577"/>
        <pc:sldMkLst>
          <pc:docMk/>
          <pc:sldMk cId="806858023" sldId="294"/>
        </pc:sldMkLst>
      </pc:sldChg>
      <pc:sldChg chg="ord modNotesTx">
        <pc:chgData name="Martin Chaov" userId="ab06d56f74e407a5" providerId="LiveId" clId="{C17CAC6B-8FEB-42D3-91EC-BE614F99E675}" dt="2020-11-21T04:53:07.677" v="7365" actId="20577"/>
        <pc:sldMkLst>
          <pc:docMk/>
          <pc:sldMk cId="67733200" sldId="297"/>
        </pc:sldMkLst>
      </pc:sldChg>
      <pc:sldChg chg="del">
        <pc:chgData name="Martin Chaov" userId="ab06d56f74e407a5" providerId="LiveId" clId="{C17CAC6B-8FEB-42D3-91EC-BE614F99E675}" dt="2020-11-20T07:39:23.228" v="955" actId="47"/>
        <pc:sldMkLst>
          <pc:docMk/>
          <pc:sldMk cId="140515937" sldId="298"/>
        </pc:sldMkLst>
      </pc:sldChg>
      <pc:sldChg chg="del ord">
        <pc:chgData name="Martin Chaov" userId="ab06d56f74e407a5" providerId="LiveId" clId="{C17CAC6B-8FEB-42D3-91EC-BE614F99E675}" dt="2020-11-20T08:29:24.317" v="1645" actId="47"/>
        <pc:sldMkLst>
          <pc:docMk/>
          <pc:sldMk cId="3161162101" sldId="299"/>
        </pc:sldMkLst>
      </pc:sldChg>
      <pc:sldChg chg="modSp mod modNotesTx">
        <pc:chgData name="Martin Chaov" userId="ab06d56f74e407a5" providerId="LiveId" clId="{C17CAC6B-8FEB-42D3-91EC-BE614F99E675}" dt="2020-11-21T08:18:43.725" v="9023" actId="5793"/>
        <pc:sldMkLst>
          <pc:docMk/>
          <pc:sldMk cId="2761013901" sldId="300"/>
        </pc:sldMkLst>
        <pc:spChg chg="mod">
          <ac:chgData name="Martin Chaov" userId="ab06d56f74e407a5" providerId="LiveId" clId="{C17CAC6B-8FEB-42D3-91EC-BE614F99E675}" dt="2020-11-20T10:18:48.189" v="3357" actId="12788"/>
          <ac:spMkLst>
            <pc:docMk/>
            <pc:sldMk cId="2761013901" sldId="300"/>
            <ac:spMk id="5" creationId="{7FF07130-6594-4E7D-9B14-A7359FE7E078}"/>
          </ac:spMkLst>
        </pc:spChg>
      </pc:sldChg>
      <pc:sldChg chg="ord">
        <pc:chgData name="Martin Chaov" userId="ab06d56f74e407a5" providerId="LiveId" clId="{C17CAC6B-8FEB-42D3-91EC-BE614F99E675}" dt="2020-11-20T08:26:02.127" v="1390"/>
        <pc:sldMkLst>
          <pc:docMk/>
          <pc:sldMk cId="3486791277" sldId="301"/>
        </pc:sldMkLst>
      </pc:sldChg>
      <pc:sldChg chg="ord modNotesTx">
        <pc:chgData name="Martin Chaov" userId="ab06d56f74e407a5" providerId="LiveId" clId="{C17CAC6B-8FEB-42D3-91EC-BE614F99E675}" dt="2020-11-21T05:37:12.407" v="7842" actId="20577"/>
        <pc:sldMkLst>
          <pc:docMk/>
          <pc:sldMk cId="1067518370" sldId="302"/>
        </pc:sldMkLst>
      </pc:sldChg>
      <pc:sldChg chg="ord modNotesTx">
        <pc:chgData name="Martin Chaov" userId="ab06d56f74e407a5" providerId="LiveId" clId="{C17CAC6B-8FEB-42D3-91EC-BE614F99E675}" dt="2020-11-21T04:38:44.242" v="5810" actId="5793"/>
        <pc:sldMkLst>
          <pc:docMk/>
          <pc:sldMk cId="4214209857" sldId="311"/>
        </pc:sldMkLst>
      </pc:sldChg>
      <pc:sldChg chg="modSp add del mod">
        <pc:chgData name="Martin Chaov" userId="ab06d56f74e407a5" providerId="LiveId" clId="{C17CAC6B-8FEB-42D3-91EC-BE614F99E675}" dt="2020-11-20T10:45:11.207" v="4897" actId="47"/>
        <pc:sldMkLst>
          <pc:docMk/>
          <pc:sldMk cId="3593036488" sldId="318"/>
        </pc:sldMkLst>
        <pc:spChg chg="mod">
          <ac:chgData name="Martin Chaov" userId="ab06d56f74e407a5" providerId="LiveId" clId="{C17CAC6B-8FEB-42D3-91EC-BE614F99E675}" dt="2020-11-20T10:44:45.642" v="4896" actId="20577"/>
          <ac:spMkLst>
            <pc:docMk/>
            <pc:sldMk cId="3593036488" sldId="318"/>
            <ac:spMk id="3" creationId="{437C51AC-34E7-41BF-904D-609D6CE20406}"/>
          </ac:spMkLst>
        </pc:spChg>
      </pc:sldChg>
      <pc:sldChg chg="ord modNotesTx">
        <pc:chgData name="Martin Chaov" userId="ab06d56f74e407a5" providerId="LiveId" clId="{C17CAC6B-8FEB-42D3-91EC-BE614F99E675}" dt="2020-11-21T07:28:32.041" v="8385"/>
        <pc:sldMkLst>
          <pc:docMk/>
          <pc:sldMk cId="1113368380" sldId="319"/>
        </pc:sldMkLst>
      </pc:sldChg>
      <pc:sldChg chg="modSp modAnim modNotesTx">
        <pc:chgData name="Martin Chaov" userId="ab06d56f74e407a5" providerId="LiveId" clId="{C17CAC6B-8FEB-42D3-91EC-BE614F99E675}" dt="2020-11-21T07:30:17.171" v="8524" actId="20577"/>
        <pc:sldMkLst>
          <pc:docMk/>
          <pc:sldMk cId="246218858" sldId="320"/>
        </pc:sldMkLst>
        <pc:spChg chg="mod">
          <ac:chgData name="Martin Chaov" userId="ab06d56f74e407a5" providerId="LiveId" clId="{C17CAC6B-8FEB-42D3-91EC-BE614F99E675}" dt="2020-11-21T07:29:46.653" v="8478" actId="20577"/>
          <ac:spMkLst>
            <pc:docMk/>
            <pc:sldMk cId="246218858" sldId="320"/>
            <ac:spMk id="3" creationId="{596BF936-97DF-4DD1-B1F0-5209D4EBAA15}"/>
          </ac:spMkLst>
        </pc:spChg>
      </pc:sldChg>
      <pc:sldChg chg="del">
        <pc:chgData name="Martin Chaov" userId="ab06d56f74e407a5" providerId="LiveId" clId="{C17CAC6B-8FEB-42D3-91EC-BE614F99E675}" dt="2020-11-21T07:00:15.906" v="8111" actId="47"/>
        <pc:sldMkLst>
          <pc:docMk/>
          <pc:sldMk cId="3792076462" sldId="321"/>
        </pc:sldMkLst>
      </pc:sldChg>
      <pc:sldChg chg="del">
        <pc:chgData name="Martin Chaov" userId="ab06d56f74e407a5" providerId="LiveId" clId="{C17CAC6B-8FEB-42D3-91EC-BE614F99E675}" dt="2020-11-21T07:00:21.839" v="8112" actId="47"/>
        <pc:sldMkLst>
          <pc:docMk/>
          <pc:sldMk cId="1678945857" sldId="322"/>
        </pc:sldMkLst>
      </pc:sldChg>
      <pc:sldChg chg="modSp modAnim modNotesTx">
        <pc:chgData name="Martin Chaov" userId="ab06d56f74e407a5" providerId="LiveId" clId="{C17CAC6B-8FEB-42D3-91EC-BE614F99E675}" dt="2020-11-21T07:00:12.351" v="8110" actId="113"/>
        <pc:sldMkLst>
          <pc:docMk/>
          <pc:sldMk cId="4288103031" sldId="323"/>
        </pc:sldMkLst>
        <pc:spChg chg="mod">
          <ac:chgData name="Martin Chaov" userId="ab06d56f74e407a5" providerId="LiveId" clId="{C17CAC6B-8FEB-42D3-91EC-BE614F99E675}" dt="2020-11-21T06:59:50.966" v="8099" actId="20577"/>
          <ac:spMkLst>
            <pc:docMk/>
            <pc:sldMk cId="4288103031" sldId="323"/>
            <ac:spMk id="3" creationId="{8EC73848-B8D9-4114-BABF-2E12DF8330B5}"/>
          </ac:spMkLst>
        </pc:spChg>
      </pc:sldChg>
      <pc:sldChg chg="modSp mod modNotesTx">
        <pc:chgData name="Martin Chaov" userId="ab06d56f74e407a5" providerId="LiveId" clId="{C17CAC6B-8FEB-42D3-91EC-BE614F99E675}" dt="2020-11-21T04:30:43.160" v="5484" actId="20577"/>
        <pc:sldMkLst>
          <pc:docMk/>
          <pc:sldMk cId="851945018" sldId="324"/>
        </pc:sldMkLst>
        <pc:spChg chg="mod">
          <ac:chgData name="Martin Chaov" userId="ab06d56f74e407a5" providerId="LiveId" clId="{C17CAC6B-8FEB-42D3-91EC-BE614F99E675}" dt="2020-11-21T04:18:05.033" v="4922" actId="20577"/>
          <ac:spMkLst>
            <pc:docMk/>
            <pc:sldMk cId="851945018" sldId="324"/>
            <ac:spMk id="4" creationId="{45DAC7A3-1D1F-45C6-9266-9713263DA0B1}"/>
          </ac:spMkLst>
        </pc:spChg>
      </pc:sldChg>
      <pc:sldChg chg="modNotesTx">
        <pc:chgData name="Martin Chaov" userId="ab06d56f74e407a5" providerId="LiveId" clId="{C17CAC6B-8FEB-42D3-91EC-BE614F99E675}" dt="2020-11-21T08:09:40.415" v="8574" actId="20577"/>
        <pc:sldMkLst>
          <pc:docMk/>
          <pc:sldMk cId="141913650" sldId="325"/>
        </pc:sldMkLst>
      </pc:sldChg>
      <pc:sldChg chg="del ord modNotesTx">
        <pc:chgData name="Martin Chaov" userId="ab06d56f74e407a5" providerId="LiveId" clId="{C17CAC6B-8FEB-42D3-91EC-BE614F99E675}" dt="2020-11-21T05:35:30.625" v="7676" actId="47"/>
        <pc:sldMkLst>
          <pc:docMk/>
          <pc:sldMk cId="4095705492" sldId="326"/>
        </pc:sldMkLst>
      </pc:sldChg>
      <pc:sldChg chg="modNotesTx">
        <pc:chgData name="Martin Chaov" userId="ab06d56f74e407a5" providerId="LiveId" clId="{C17CAC6B-8FEB-42D3-91EC-BE614F99E675}" dt="2020-11-20T09:25:48.719" v="2193" actId="20577"/>
        <pc:sldMkLst>
          <pc:docMk/>
          <pc:sldMk cId="4010779404" sldId="330"/>
        </pc:sldMkLst>
      </pc:sldChg>
      <pc:sldChg chg="modSp mod modTransition modAnim modNotesTx">
        <pc:chgData name="Martin Chaov" userId="ab06d56f74e407a5" providerId="LiveId" clId="{C17CAC6B-8FEB-42D3-91EC-BE614F99E675}" dt="2020-11-21T08:10:05.421" v="8586" actId="20577"/>
        <pc:sldMkLst>
          <pc:docMk/>
          <pc:sldMk cId="695992806" sldId="332"/>
        </pc:sldMkLst>
        <pc:spChg chg="mod">
          <ac:chgData name="Martin Chaov" userId="ab06d56f74e407a5" providerId="LiveId" clId="{C17CAC6B-8FEB-42D3-91EC-BE614F99E675}" dt="2020-11-21T08:09:49.181" v="8575" actId="21"/>
          <ac:spMkLst>
            <pc:docMk/>
            <pc:sldMk cId="695992806" sldId="332"/>
            <ac:spMk id="3" creationId="{FEC5373E-1827-47D7-8E9A-E71B6FCCFF5F}"/>
          </ac:spMkLst>
        </pc:spChg>
      </pc:sldChg>
      <pc:sldChg chg="new del">
        <pc:chgData name="Martin Chaov" userId="ab06d56f74e407a5" providerId="LiveId" clId="{C17CAC6B-8FEB-42D3-91EC-BE614F99E675}" dt="2020-11-20T07:05:20.421" v="624" actId="47"/>
        <pc:sldMkLst>
          <pc:docMk/>
          <pc:sldMk cId="2786360534" sldId="333"/>
        </pc:sldMkLst>
      </pc:sldChg>
      <pc:sldChg chg="new del">
        <pc:chgData name="Martin Chaov" userId="ab06d56f74e407a5" providerId="LiveId" clId="{C17CAC6B-8FEB-42D3-91EC-BE614F99E675}" dt="2020-11-20T09:08:30.780" v="1750" actId="47"/>
        <pc:sldMkLst>
          <pc:docMk/>
          <pc:sldMk cId="4165185155" sldId="333"/>
        </pc:sldMkLst>
      </pc:sldChg>
      <pc:sldChg chg="modSp add mod ord modAnim modNotesTx">
        <pc:chgData name="Martin Chaov" userId="ab06d56f74e407a5" providerId="LiveId" clId="{C17CAC6B-8FEB-42D3-91EC-BE614F99E675}" dt="2020-11-21T07:19:28.083" v="8264" actId="20577"/>
        <pc:sldMkLst>
          <pc:docMk/>
          <pc:sldMk cId="1165944716" sldId="334"/>
        </pc:sldMkLst>
        <pc:spChg chg="mod">
          <ac:chgData name="Martin Chaov" userId="ab06d56f74e407a5" providerId="LiveId" clId="{C17CAC6B-8FEB-42D3-91EC-BE614F99E675}" dt="2020-11-20T09:56:41.946" v="2502" actId="20577"/>
          <ac:spMkLst>
            <pc:docMk/>
            <pc:sldMk cId="1165944716" sldId="334"/>
            <ac:spMk id="4" creationId="{7A2358C1-A62A-466E-8618-17C51C1C44EF}"/>
          </ac:spMkLst>
        </pc:spChg>
        <pc:spChg chg="mod">
          <ac:chgData name="Martin Chaov" userId="ab06d56f74e407a5" providerId="LiveId" clId="{C17CAC6B-8FEB-42D3-91EC-BE614F99E675}" dt="2020-11-21T07:18:51.325" v="8222" actId="20577"/>
          <ac:spMkLst>
            <pc:docMk/>
            <pc:sldMk cId="1165944716" sldId="334"/>
            <ac:spMk id="5" creationId="{BB35BD7A-A103-4D9B-B6A9-19BCD3918DFC}"/>
          </ac:spMkLst>
        </pc:spChg>
      </pc:sldChg>
      <pc:sldChg chg="addSp delSp new mod modTransition modClrScheme chgLayout modNotesTx">
        <pc:chgData name="Martin Chaov" userId="ab06d56f74e407a5" providerId="LiveId" clId="{C17CAC6B-8FEB-42D3-91EC-BE614F99E675}" dt="2020-11-21T08:11:03.353" v="8684" actId="5793"/>
        <pc:sldMkLst>
          <pc:docMk/>
          <pc:sldMk cId="1830643751" sldId="335"/>
        </pc:sldMkLst>
        <pc:spChg chg="del">
          <ac:chgData name="Martin Chaov" userId="ab06d56f74e407a5" providerId="LiveId" clId="{C17CAC6B-8FEB-42D3-91EC-BE614F99E675}" dt="2020-11-21T04:32:51.492" v="5486" actId="700"/>
          <ac:spMkLst>
            <pc:docMk/>
            <pc:sldMk cId="1830643751" sldId="335"/>
            <ac:spMk id="2" creationId="{6CEC623B-9BBF-423E-803B-E7AD108D42A3}"/>
          </ac:spMkLst>
        </pc:spChg>
        <pc:spChg chg="del">
          <ac:chgData name="Martin Chaov" userId="ab06d56f74e407a5" providerId="LiveId" clId="{C17CAC6B-8FEB-42D3-91EC-BE614F99E675}" dt="2020-11-21T04:32:51.492" v="5486" actId="700"/>
          <ac:spMkLst>
            <pc:docMk/>
            <pc:sldMk cId="1830643751" sldId="335"/>
            <ac:spMk id="3" creationId="{6F35605C-29B3-4D79-96ED-B2487920E7ED}"/>
          </ac:spMkLst>
        </pc:spChg>
        <pc:picChg chg="add">
          <ac:chgData name="Martin Chaov" userId="ab06d56f74e407a5" providerId="LiveId" clId="{C17CAC6B-8FEB-42D3-91EC-BE614F99E675}" dt="2020-11-21T04:32:52.397" v="5487" actId="22"/>
          <ac:picMkLst>
            <pc:docMk/>
            <pc:sldMk cId="1830643751" sldId="335"/>
            <ac:picMk id="5" creationId="{16E824D3-D4D5-4408-BEC7-F725A2918A20}"/>
          </ac:picMkLst>
        </pc:picChg>
      </pc:sldChg>
      <pc:sldChg chg="add del modNotesTx">
        <pc:chgData name="Martin Chaov" userId="ab06d56f74e407a5" providerId="LiveId" clId="{C17CAC6B-8FEB-42D3-91EC-BE614F99E675}" dt="2020-11-21T07:00:31.478" v="8113" actId="47"/>
        <pc:sldMkLst>
          <pc:docMk/>
          <pc:sldMk cId="3734079028"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BB6FF-A76E-2A46-B1C2-B14D52981045}" type="datetimeFigureOut">
              <a:rPr lang="en-US" smtClean="0"/>
              <a:t>11/19/2020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7C7FD3-1F2F-C440-A079-082D98462C8B}" type="slidenum">
              <a:rPr lang="en-US" smtClean="0"/>
              <a:t>‹#›</a:t>
            </a:fld>
            <a:endParaRPr lang="en-US" dirty="0"/>
          </a:p>
        </p:txBody>
      </p:sp>
    </p:spTree>
    <p:extLst>
      <p:ext uri="{BB962C8B-B14F-4D97-AF65-F5344CB8AC3E}">
        <p14:creationId xmlns:p14="http://schemas.microsoft.com/office/powerpoint/2010/main" val="262744624"/>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American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MIT" TargetMode="External"/><Relationship Id="rId5" Type="http://schemas.openxmlformats.org/officeDocument/2006/relationships/hyperlink" Target="https://en.wikipedia.org/wiki/Electrical_Engineering_and_Computer_Science" TargetMode="External"/><Relationship Id="rId4" Type="http://schemas.openxmlformats.org/officeDocument/2006/relationships/hyperlink" Target="https://en.wikipedia.org/wiki/Computer_scientis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mn-lt"/>
                <a:ea typeface="+mn-ea"/>
                <a:cs typeface="+mn-cs"/>
              </a:rPr>
              <a:t>{DO SHORT INTRO}</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In this talk we are going to explore some of the questions we face in the very early stages of our professional development:</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I am not going to show any code today.</a:t>
            </a:r>
          </a:p>
          <a:p>
            <a:r>
              <a:rPr lang="en-GB" sz="900" b="0" kern="1200" dirty="0">
                <a:solidFill>
                  <a:schemeClr val="tx1"/>
                </a:solidFill>
                <a:effectLst/>
                <a:latin typeface="+mn-lt"/>
                <a:ea typeface="+mn-ea"/>
                <a:cs typeface="+mn-cs"/>
              </a:rPr>
              <a:t>The goal of this talks is to help new developers understand the concept of abstraction and not delve into</a:t>
            </a:r>
          </a:p>
          <a:p>
            <a:r>
              <a:rPr lang="en-GB" sz="900" b="0" kern="1200" dirty="0">
                <a:solidFill>
                  <a:schemeClr val="tx1"/>
                </a:solidFill>
                <a:effectLst/>
                <a:latin typeface="+mn-lt"/>
                <a:ea typeface="+mn-ea"/>
                <a:cs typeface="+mn-cs"/>
              </a:rPr>
              <a:t>specific examples with animals or cars or any other random textbook example.</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However, I am going to address couple of questions such as:</a:t>
            </a:r>
            <a:br>
              <a:rPr lang="en-GB" sz="900" b="0" kern="1200" dirty="0">
                <a:solidFill>
                  <a:schemeClr val="tx1"/>
                </a:solidFill>
                <a:effectLst/>
                <a:latin typeface="+mn-lt"/>
                <a:ea typeface="+mn-ea"/>
                <a:cs typeface="+mn-cs"/>
              </a:rPr>
            </a:br>
            <a:r>
              <a:rPr lang="en-GB" sz="900" b="0" kern="1200" dirty="0">
                <a:solidFill>
                  <a:schemeClr val="tx1"/>
                </a:solidFill>
                <a:effectLst/>
                <a:latin typeface="+mn-lt"/>
                <a:ea typeface="+mn-ea"/>
                <a:cs typeface="+mn-cs"/>
              </a:rPr>
              <a:t>- What is an abstraction?</a:t>
            </a:r>
          </a:p>
          <a:p>
            <a:r>
              <a:rPr lang="en-GB" sz="900" b="0" kern="1200" dirty="0">
                <a:solidFill>
                  <a:schemeClr val="tx1"/>
                </a:solidFill>
                <a:effectLst/>
                <a:latin typeface="+mn-lt"/>
                <a:ea typeface="+mn-ea"/>
                <a:cs typeface="+mn-cs"/>
              </a:rPr>
              <a:t>- What is a bad abstraction?</a:t>
            </a:r>
          </a:p>
          <a:p>
            <a:r>
              <a:rPr lang="en-GB" sz="900" b="0" kern="1200" dirty="0">
                <a:solidFill>
                  <a:schemeClr val="tx1"/>
                </a:solidFill>
                <a:effectLst/>
                <a:latin typeface="+mn-lt"/>
                <a:ea typeface="+mn-ea"/>
                <a:cs typeface="+mn-cs"/>
              </a:rPr>
              <a:t>- What is a good abstraction?</a:t>
            </a:r>
          </a:p>
          <a:p>
            <a:r>
              <a:rPr lang="en-GB" sz="900" b="0" kern="1200" dirty="0">
                <a:solidFill>
                  <a:schemeClr val="tx1"/>
                </a:solidFill>
                <a:effectLst/>
                <a:latin typeface="+mn-lt"/>
                <a:ea typeface="+mn-ea"/>
                <a:cs typeface="+mn-cs"/>
              </a:rPr>
              <a:t>- How do you know if you are doing it right?</a:t>
            </a:r>
          </a:p>
          <a:p>
            <a:br>
              <a:rPr lang="en-GB" sz="900" b="0" kern="1200" dirty="0">
                <a:solidFill>
                  <a:schemeClr val="tx1"/>
                </a:solidFill>
                <a:effectLst/>
                <a:latin typeface="+mn-lt"/>
                <a:ea typeface="+mn-ea"/>
                <a:cs typeface="+mn-cs"/>
              </a:rPr>
            </a:br>
            <a:r>
              <a:rPr lang="en-GB" sz="900" b="0" kern="1200" dirty="0">
                <a:solidFill>
                  <a:schemeClr val="tx1"/>
                </a:solidFill>
                <a:effectLst/>
                <a:latin typeface="+mn-lt"/>
                <a:ea typeface="+mn-ea"/>
                <a:cs typeface="+mn-cs"/>
              </a:rPr>
              <a:t>This talk is primarily focused on beginners!</a:t>
            </a:r>
          </a:p>
          <a:p>
            <a:endParaRPr lang="en-GB" sz="9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7C7FD3-1F2F-C440-A079-082D98462C8B}" type="slidenum">
              <a:rPr lang="en-US" smtClean="0"/>
              <a:t>1</a:t>
            </a:fld>
            <a:endParaRPr lang="en-US" dirty="0"/>
          </a:p>
        </p:txBody>
      </p:sp>
    </p:spTree>
    <p:extLst>
      <p:ext uri="{BB962C8B-B14F-4D97-AF65-F5344CB8AC3E}">
        <p14:creationId xmlns:p14="http://schemas.microsoft.com/office/powerpoint/2010/main" val="1658787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transistor is born</a:t>
            </a:r>
          </a:p>
          <a:p>
            <a:endParaRPr lang="en-GB" dirty="0"/>
          </a:p>
          <a:p>
            <a:r>
              <a:rPr lang="en-GB" dirty="0"/>
              <a:t>They are allowing you to decide if you want to pass electrical current or not…</a:t>
            </a:r>
          </a:p>
        </p:txBody>
      </p:sp>
      <p:sp>
        <p:nvSpPr>
          <p:cNvPr id="4" name="Slide Number Placeholder 3"/>
          <p:cNvSpPr>
            <a:spLocks noGrp="1"/>
          </p:cNvSpPr>
          <p:nvPr>
            <p:ph type="sldNum" sz="quarter" idx="5"/>
          </p:nvPr>
        </p:nvSpPr>
        <p:spPr/>
        <p:txBody>
          <a:bodyPr/>
          <a:lstStyle/>
          <a:p>
            <a:fld id="{0A7C7FD3-1F2F-C440-A079-082D98462C8B}" type="slidenum">
              <a:rPr lang="en-US" smtClean="0"/>
              <a:t>10</a:t>
            </a:fld>
            <a:endParaRPr lang="en-US" dirty="0"/>
          </a:p>
        </p:txBody>
      </p:sp>
    </p:spTree>
    <p:extLst>
      <p:ext uri="{BB962C8B-B14F-4D97-AF65-F5344CB8AC3E}">
        <p14:creationId xmlns:p14="http://schemas.microsoft.com/office/powerpoint/2010/main" val="2086421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Deciding to pass current or not is enough to present a 1 or a 0 which allows you to start thinking about simple rules on when to pass 1 or 0.</a:t>
            </a:r>
          </a:p>
          <a:p>
            <a:endParaRPr lang="en-GB" dirty="0"/>
          </a:p>
          <a:p>
            <a:r>
              <a:rPr lang="en-GB" dirty="0"/>
              <a:t>Happily there is already a well defined field of Boolean algebra…</a:t>
            </a:r>
          </a:p>
          <a:p>
            <a:endParaRPr lang="en-GB" dirty="0"/>
          </a:p>
          <a:p>
            <a:r>
              <a:rPr lang="en-GB" dirty="0"/>
              <a:t>When we apply the Boolean algebra to combinations of transistors – we get logic gates…</a:t>
            </a:r>
          </a:p>
        </p:txBody>
      </p:sp>
      <p:sp>
        <p:nvSpPr>
          <p:cNvPr id="4" name="Slide Number Placeholder 3"/>
          <p:cNvSpPr>
            <a:spLocks noGrp="1"/>
          </p:cNvSpPr>
          <p:nvPr>
            <p:ph type="sldNum" sz="quarter" idx="5"/>
          </p:nvPr>
        </p:nvSpPr>
        <p:spPr/>
        <p:txBody>
          <a:bodyPr/>
          <a:lstStyle/>
          <a:p>
            <a:fld id="{0A7C7FD3-1F2F-C440-A079-082D98462C8B}" type="slidenum">
              <a:rPr lang="en-US" smtClean="0"/>
              <a:t>11</a:t>
            </a:fld>
            <a:endParaRPr lang="en-US" dirty="0"/>
          </a:p>
        </p:txBody>
      </p:sp>
    </p:spTree>
    <p:extLst>
      <p:ext uri="{BB962C8B-B14F-4D97-AF65-F5344CB8AC3E}">
        <p14:creationId xmlns:p14="http://schemas.microsoft.com/office/powerpoint/2010/main" val="314593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the Boolean algebra rules can be encapsulated in terms of entities called logic gates – each of these symbols define a different relationship between your inputs and generates an output…</a:t>
            </a:r>
          </a:p>
          <a:p>
            <a:endParaRPr lang="en-GB" dirty="0"/>
          </a:p>
          <a:p>
            <a:r>
              <a:rPr lang="en-GB" dirty="0"/>
              <a:t>// you may think about this as hardware if/else</a:t>
            </a:r>
          </a:p>
          <a:p>
            <a:endParaRPr lang="en-GB" dirty="0"/>
          </a:p>
          <a:p>
            <a:r>
              <a:rPr lang="en-GB" dirty="0"/>
              <a:t>Just another layer of abstraction on top of transistors</a:t>
            </a:r>
          </a:p>
          <a:p>
            <a:endParaRPr lang="en-GB" dirty="0"/>
          </a:p>
          <a:p>
            <a:r>
              <a:rPr lang="en-GB" dirty="0"/>
              <a:t>We can arrange all of these in different ways to get arithmetic logic…</a:t>
            </a:r>
          </a:p>
        </p:txBody>
      </p:sp>
      <p:sp>
        <p:nvSpPr>
          <p:cNvPr id="4" name="Slide Number Placeholder 3"/>
          <p:cNvSpPr>
            <a:spLocks noGrp="1"/>
          </p:cNvSpPr>
          <p:nvPr>
            <p:ph type="sldNum" sz="quarter" idx="5"/>
          </p:nvPr>
        </p:nvSpPr>
        <p:spPr/>
        <p:txBody>
          <a:bodyPr/>
          <a:lstStyle/>
          <a:p>
            <a:fld id="{0A7C7FD3-1F2F-C440-A079-082D98462C8B}" type="slidenum">
              <a:rPr lang="en-US" smtClean="0"/>
              <a:t>12</a:t>
            </a:fld>
            <a:endParaRPr lang="en-US" dirty="0"/>
          </a:p>
        </p:txBody>
      </p:sp>
    </p:spTree>
    <p:extLst>
      <p:ext uri="{BB962C8B-B14F-4D97-AF65-F5344CB8AC3E}">
        <p14:creationId xmlns:p14="http://schemas.microsoft.com/office/powerpoint/2010/main" val="2627044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circuit called ALU is born out of our logic gates which allows us to do arithmetic logic in binary</a:t>
            </a:r>
          </a:p>
          <a:p>
            <a:endParaRPr lang="en-GB" dirty="0"/>
          </a:p>
          <a:p>
            <a:r>
              <a:rPr lang="en-GB" dirty="0"/>
              <a:t>We are now focusing on arithmetic while arranging complex grids of transistors… but we are no longer thinking in terms of transistor and electric current…</a:t>
            </a:r>
          </a:p>
        </p:txBody>
      </p:sp>
      <p:sp>
        <p:nvSpPr>
          <p:cNvPr id="4" name="Slide Number Placeholder 3"/>
          <p:cNvSpPr>
            <a:spLocks noGrp="1"/>
          </p:cNvSpPr>
          <p:nvPr>
            <p:ph type="sldNum" sz="quarter" idx="5"/>
          </p:nvPr>
        </p:nvSpPr>
        <p:spPr/>
        <p:txBody>
          <a:bodyPr/>
          <a:lstStyle/>
          <a:p>
            <a:fld id="{0A7C7FD3-1F2F-C440-A079-082D98462C8B}" type="slidenum">
              <a:rPr lang="en-US" smtClean="0"/>
              <a:t>13</a:t>
            </a:fld>
            <a:endParaRPr lang="en-US" dirty="0"/>
          </a:p>
        </p:txBody>
      </p:sp>
    </p:spTree>
    <p:extLst>
      <p:ext uri="{BB962C8B-B14F-4D97-AF65-F5344CB8AC3E}">
        <p14:creationId xmlns:p14="http://schemas.microsoft.com/office/powerpoint/2010/main" val="115632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Up to this point we fed bits one by one into the circuits…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Since we have the ability to create circuits – we now can create memory circuits such that they hold on to a 0 or a 1 until electric current changes it.</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Memory is just another type of circuit, but we already transitioned to naming them according to their use case.</a:t>
            </a:r>
          </a:p>
        </p:txBody>
      </p:sp>
      <p:sp>
        <p:nvSpPr>
          <p:cNvPr id="4" name="Slide Number Placeholder 3"/>
          <p:cNvSpPr>
            <a:spLocks noGrp="1"/>
          </p:cNvSpPr>
          <p:nvPr>
            <p:ph type="sldNum" sz="quarter" idx="5"/>
          </p:nvPr>
        </p:nvSpPr>
        <p:spPr/>
        <p:txBody>
          <a:bodyPr/>
          <a:lstStyle/>
          <a:p>
            <a:fld id="{0A7C7FD3-1F2F-C440-A079-082D98462C8B}" type="slidenum">
              <a:rPr lang="en-US" smtClean="0"/>
              <a:t>14</a:t>
            </a:fld>
            <a:endParaRPr lang="en-US" dirty="0"/>
          </a:p>
        </p:txBody>
      </p:sp>
    </p:spTree>
    <p:extLst>
      <p:ext uri="{BB962C8B-B14F-4D97-AF65-F5344CB8AC3E}">
        <p14:creationId xmlns:p14="http://schemas.microsoft.com/office/powerpoint/2010/main" val="24839883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we get circuits containing other circuits like the CPU which is yet another level of abstraction on top of transistors…</a:t>
            </a:r>
          </a:p>
        </p:txBody>
      </p:sp>
      <p:sp>
        <p:nvSpPr>
          <p:cNvPr id="4" name="Slide Number Placeholder 3"/>
          <p:cNvSpPr>
            <a:spLocks noGrp="1"/>
          </p:cNvSpPr>
          <p:nvPr>
            <p:ph type="sldNum" sz="quarter" idx="5"/>
          </p:nvPr>
        </p:nvSpPr>
        <p:spPr/>
        <p:txBody>
          <a:bodyPr/>
          <a:lstStyle/>
          <a:p>
            <a:fld id="{0A7C7FD3-1F2F-C440-A079-082D98462C8B}" type="slidenum">
              <a:rPr lang="en-US" smtClean="0"/>
              <a:t>15</a:t>
            </a:fld>
            <a:endParaRPr lang="en-US" dirty="0"/>
          </a:p>
        </p:txBody>
      </p:sp>
    </p:spTree>
    <p:extLst>
      <p:ext uri="{BB962C8B-B14F-4D97-AF65-F5344CB8AC3E}">
        <p14:creationId xmlns:p14="http://schemas.microsoft.com/office/powerpoint/2010/main" val="922169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there is the orchestrator of all things that is the OS which allows you easy access to resources through APIs.</a:t>
            </a:r>
          </a:p>
        </p:txBody>
      </p:sp>
      <p:sp>
        <p:nvSpPr>
          <p:cNvPr id="4" name="Slide Number Placeholder 3"/>
          <p:cNvSpPr>
            <a:spLocks noGrp="1"/>
          </p:cNvSpPr>
          <p:nvPr>
            <p:ph type="sldNum" sz="quarter" idx="5"/>
          </p:nvPr>
        </p:nvSpPr>
        <p:spPr/>
        <p:txBody>
          <a:bodyPr/>
          <a:lstStyle/>
          <a:p>
            <a:fld id="{0A7C7FD3-1F2F-C440-A079-082D98462C8B}" type="slidenum">
              <a:rPr lang="en-US" smtClean="0"/>
              <a:t>16</a:t>
            </a:fld>
            <a:endParaRPr lang="en-US" dirty="0"/>
          </a:p>
        </p:txBody>
      </p:sp>
    </p:spTree>
    <p:extLst>
      <p:ext uri="{BB962C8B-B14F-4D97-AF65-F5344CB8AC3E}">
        <p14:creationId xmlns:p14="http://schemas.microsoft.com/office/powerpoint/2010/main" val="2421932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we have the browsers … </a:t>
            </a:r>
          </a:p>
          <a:p>
            <a:endParaRPr lang="en-GB"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In essence software is an abstraction that allows you to orchestrate the movement of electrons around until you eventually get blinking text on the screen.</a:t>
            </a:r>
          </a:p>
          <a:p>
            <a:endParaRPr lang="en-GB" dirty="0"/>
          </a:p>
          <a:p>
            <a:r>
              <a:rPr lang="en-GB" dirty="0"/>
              <a:t>Each new layer of abstraction that we add simplifies our understanding of what is software.</a:t>
            </a:r>
          </a:p>
          <a:p>
            <a:endParaRPr lang="en-GB" dirty="0"/>
          </a:p>
          <a:p>
            <a:r>
              <a:rPr lang="en-GB" dirty="0"/>
              <a:t>In fact… </a:t>
            </a:r>
            <a:r>
              <a:rPr lang="en-GB" i="1" dirty="0"/>
              <a:t>all problems in computer science…</a:t>
            </a:r>
          </a:p>
        </p:txBody>
      </p:sp>
      <p:sp>
        <p:nvSpPr>
          <p:cNvPr id="4" name="Slide Number Placeholder 3"/>
          <p:cNvSpPr>
            <a:spLocks noGrp="1"/>
          </p:cNvSpPr>
          <p:nvPr>
            <p:ph type="sldNum" sz="quarter" idx="5"/>
          </p:nvPr>
        </p:nvSpPr>
        <p:spPr/>
        <p:txBody>
          <a:bodyPr/>
          <a:lstStyle/>
          <a:p>
            <a:fld id="{0A7C7FD3-1F2F-C440-A079-082D98462C8B}" type="slidenum">
              <a:rPr lang="en-US" smtClean="0"/>
              <a:t>17</a:t>
            </a:fld>
            <a:endParaRPr lang="en-US" dirty="0"/>
          </a:p>
        </p:txBody>
      </p:sp>
    </p:spTree>
    <p:extLst>
      <p:ext uri="{BB962C8B-B14F-4D97-AF65-F5344CB8AC3E}">
        <p14:creationId xmlns:p14="http://schemas.microsoft.com/office/powerpoint/2010/main" val="38076772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1" kern="1200" dirty="0">
                <a:solidFill>
                  <a:schemeClr val="tx1"/>
                </a:solidFill>
                <a:effectLst/>
                <a:latin typeface="+mn-lt"/>
                <a:ea typeface="+mn-ea"/>
                <a:cs typeface="+mn-cs"/>
              </a:rPr>
              <a:t>All problems in computer science can be solved by another level of indirection, except for the problem of too many layers of indirection. – David J. Wheeler</a:t>
            </a:r>
          </a:p>
          <a:p>
            <a:endParaRPr lang="en-GB" b="0" i="0" dirty="0">
              <a:solidFill>
                <a:srgbClr val="4D5156"/>
              </a:solidFill>
              <a:effectLst/>
              <a:latin typeface="arial" panose="020B0604020202020204" pitchFamily="34" charset="0"/>
            </a:endParaRPr>
          </a:p>
          <a:p>
            <a:r>
              <a:rPr lang="en-GB" b="0" i="0" dirty="0">
                <a:solidFill>
                  <a:srgbClr val="4D5156"/>
                </a:solidFill>
                <a:effectLst/>
                <a:latin typeface="arial" panose="020B0604020202020204" pitchFamily="34" charset="0"/>
              </a:rPr>
              <a:t>// David John Wheeler FRS was a computer scientist and professor of computer science at the University of Cambridge.</a:t>
            </a:r>
          </a:p>
          <a:p>
            <a:endParaRPr lang="en-GB" b="0" i="0" dirty="0">
              <a:solidFill>
                <a:srgbClr val="4D5156"/>
              </a:solidFill>
              <a:effectLst/>
              <a:latin typeface="arial" panose="020B0604020202020204" pitchFamily="34" charset="0"/>
            </a:endParaRPr>
          </a:p>
          <a:p>
            <a:r>
              <a:rPr lang="en-GB" b="0" i="0" dirty="0">
                <a:solidFill>
                  <a:srgbClr val="4D5156"/>
                </a:solidFill>
                <a:effectLst/>
                <a:latin typeface="arial" panose="020B0604020202020204" pitchFamily="34" charset="0"/>
              </a:rPr>
              <a:t>In software development we do the same type of layering everyday -&gt; think about your favourite framework -&gt; it does a lot of “magic” for you.</a:t>
            </a:r>
          </a:p>
          <a:p>
            <a:r>
              <a:rPr lang="en-GB" b="0" i="0" dirty="0">
                <a:solidFill>
                  <a:srgbClr val="4D5156"/>
                </a:solidFill>
                <a:effectLst/>
                <a:latin typeface="arial" panose="020B0604020202020204" pitchFamily="34" charset="0"/>
              </a:rPr>
              <a:t>Whether it is abstracting away what it means to be a web application and you only have to care about the presented information like in: </a:t>
            </a:r>
            <a:r>
              <a:rPr lang="en-GB" b="0" i="0" dirty="0" err="1">
                <a:solidFill>
                  <a:srgbClr val="4D5156"/>
                </a:solidFill>
                <a:effectLst/>
                <a:latin typeface="arial" panose="020B0604020202020204" pitchFamily="34" charset="0"/>
              </a:rPr>
              <a:t>wordpress</a:t>
            </a:r>
            <a:r>
              <a:rPr lang="en-GB" b="0" i="0" dirty="0">
                <a:solidFill>
                  <a:srgbClr val="4D5156"/>
                </a:solidFill>
                <a:effectLst/>
                <a:latin typeface="arial" panose="020B0604020202020204" pitchFamily="34" charset="0"/>
              </a:rPr>
              <a:t>, </a:t>
            </a:r>
            <a:r>
              <a:rPr lang="en-GB" b="0" i="0" dirty="0" err="1">
                <a:solidFill>
                  <a:srgbClr val="4D5156"/>
                </a:solidFill>
                <a:effectLst/>
                <a:latin typeface="arial" panose="020B0604020202020204" pitchFamily="34" charset="0"/>
              </a:rPr>
              <a:t>squarespace</a:t>
            </a:r>
            <a:r>
              <a:rPr lang="en-GB" b="0" i="0" dirty="0">
                <a:solidFill>
                  <a:srgbClr val="4D5156"/>
                </a:solidFill>
                <a:effectLst/>
                <a:latin typeface="arial" panose="020B0604020202020204" pitchFamily="34" charset="0"/>
              </a:rPr>
              <a:t>, and others…</a:t>
            </a:r>
          </a:p>
          <a:p>
            <a:endParaRPr lang="en-GB" b="0" i="0" dirty="0">
              <a:solidFill>
                <a:srgbClr val="4D5156"/>
              </a:solidFill>
              <a:effectLst/>
              <a:latin typeface="arial" panose="020B0604020202020204" pitchFamily="34" charset="0"/>
            </a:endParaRPr>
          </a:p>
          <a:p>
            <a:r>
              <a:rPr lang="en-GB" b="0" i="0" dirty="0">
                <a:solidFill>
                  <a:srgbClr val="4D5156"/>
                </a:solidFill>
                <a:effectLst/>
                <a:latin typeface="arial" panose="020B0604020202020204" pitchFamily="34" charset="0"/>
              </a:rPr>
              <a:t>Or it is deeper and allows you to orchestrate components in various ways to achiever your business requirements like angular and </a:t>
            </a:r>
            <a:r>
              <a:rPr lang="en-GB" b="0" i="0" dirty="0" err="1">
                <a:solidFill>
                  <a:srgbClr val="4D5156"/>
                </a:solidFill>
                <a:effectLst/>
                <a:latin typeface="arial" panose="020B0604020202020204" pitchFamily="34" charset="0"/>
              </a:rPr>
              <a:t>nestjs</a:t>
            </a:r>
            <a:r>
              <a:rPr lang="en-GB" b="0" i="0" dirty="0">
                <a:solidFill>
                  <a:srgbClr val="4D5156"/>
                </a:solidFill>
                <a:effectLst/>
                <a:latin typeface="arial" panose="020B0604020202020204" pitchFamily="34" charset="0"/>
              </a:rPr>
              <a:t>.</a:t>
            </a:r>
          </a:p>
          <a:p>
            <a:endParaRPr lang="en-GB" b="0" i="0" dirty="0">
              <a:solidFill>
                <a:srgbClr val="4D5156"/>
              </a:solidFill>
              <a:effectLst/>
              <a:latin typeface="arial" panose="020B0604020202020204" pitchFamily="34" charset="0"/>
            </a:endParaRPr>
          </a:p>
          <a:p>
            <a:r>
              <a:rPr lang="en-GB" b="0" i="0" dirty="0">
                <a:solidFill>
                  <a:srgbClr val="4D5156"/>
                </a:solidFill>
                <a:effectLst/>
                <a:latin typeface="arial" panose="020B0604020202020204" pitchFamily="34" charset="0"/>
              </a:rPr>
              <a:t>Or React that is abstracting away the DOM and it’s events…</a:t>
            </a:r>
          </a:p>
        </p:txBody>
      </p:sp>
      <p:sp>
        <p:nvSpPr>
          <p:cNvPr id="4" name="Slide Number Placeholder 3"/>
          <p:cNvSpPr>
            <a:spLocks noGrp="1"/>
          </p:cNvSpPr>
          <p:nvPr>
            <p:ph type="sldNum" sz="quarter" idx="5"/>
          </p:nvPr>
        </p:nvSpPr>
        <p:spPr/>
        <p:txBody>
          <a:bodyPr/>
          <a:lstStyle/>
          <a:p>
            <a:fld id="{0A7C7FD3-1F2F-C440-A079-082D98462C8B}" type="slidenum">
              <a:rPr lang="en-US" smtClean="0"/>
              <a:t>18</a:t>
            </a:fld>
            <a:endParaRPr lang="en-US" dirty="0"/>
          </a:p>
        </p:txBody>
      </p:sp>
    </p:spTree>
    <p:extLst>
      <p:ext uri="{BB962C8B-B14F-4D97-AF65-F5344CB8AC3E}">
        <p14:creationId xmlns:p14="http://schemas.microsoft.com/office/powerpoint/2010/main" val="2646660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happens when our explanation fails…</a:t>
            </a:r>
          </a:p>
          <a:p>
            <a:endParaRPr lang="en-GB" dirty="0"/>
          </a:p>
          <a:p>
            <a:r>
              <a:rPr lang="en-GB" dirty="0"/>
              <a:t>The best way to understand a concept is to observe where it fails.</a:t>
            </a:r>
          </a:p>
        </p:txBody>
      </p:sp>
      <p:sp>
        <p:nvSpPr>
          <p:cNvPr id="4" name="Slide Number Placeholder 3"/>
          <p:cNvSpPr>
            <a:spLocks noGrp="1"/>
          </p:cNvSpPr>
          <p:nvPr>
            <p:ph type="sldNum" sz="quarter" idx="5"/>
          </p:nvPr>
        </p:nvSpPr>
        <p:spPr/>
        <p:txBody>
          <a:bodyPr/>
          <a:lstStyle/>
          <a:p>
            <a:fld id="{0A7C7FD3-1F2F-C440-A079-082D98462C8B}" type="slidenum">
              <a:rPr lang="en-US" smtClean="0"/>
              <a:t>19</a:t>
            </a:fld>
            <a:endParaRPr lang="en-US" dirty="0"/>
          </a:p>
        </p:txBody>
      </p:sp>
    </p:spTree>
    <p:extLst>
      <p:ext uri="{BB962C8B-B14F-4D97-AF65-F5344CB8AC3E}">
        <p14:creationId xmlns:p14="http://schemas.microsoft.com/office/powerpoint/2010/main" val="1246166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of the things we can read about abstraction in textbooks or online related to programming…</a:t>
            </a:r>
          </a:p>
          <a:p>
            <a:pPr marL="0" indent="0">
              <a:buFont typeface="Symbol" panose="05050102010706020507" pitchFamily="18" charset="2"/>
              <a:buNone/>
            </a:pPr>
            <a:endParaRPr lang="en-GB" dirty="0"/>
          </a:p>
          <a:p>
            <a:pPr marL="0" marR="0" lvl="0" indent="0" algn="l" defTabSz="6858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Something that we do everyday</a:t>
            </a:r>
          </a:p>
          <a:p>
            <a:pPr marL="171450" indent="-171450">
              <a:buFont typeface="Symbol" panose="05050102010706020507" pitchFamily="18" charset="2"/>
              <a:buChar char="Þ"/>
            </a:pPr>
            <a:r>
              <a:rPr lang="en-GB" sz="900" b="0" kern="1200" dirty="0">
                <a:solidFill>
                  <a:schemeClr val="tx1"/>
                </a:solidFill>
                <a:effectLst/>
                <a:latin typeface="+mn-lt"/>
                <a:ea typeface="+mn-ea"/>
                <a:cs typeface="+mn-cs"/>
              </a:rPr>
              <a:t>Natural language for example.</a:t>
            </a:r>
          </a:p>
          <a:p>
            <a:r>
              <a:rPr lang="en-GB" sz="900" b="0" kern="1200" dirty="0">
                <a:solidFill>
                  <a:schemeClr val="tx1"/>
                </a:solidFill>
                <a:effectLst/>
                <a:latin typeface="+mn-lt"/>
                <a:ea typeface="+mn-ea"/>
                <a:cs typeface="+mn-cs"/>
              </a:rPr>
              <a:t>What better example than it there is?</a:t>
            </a:r>
          </a:p>
          <a:p>
            <a:r>
              <a:rPr lang="en-GB" sz="900" b="0" kern="1200" dirty="0">
                <a:solidFill>
                  <a:schemeClr val="tx1"/>
                </a:solidFill>
                <a:effectLst/>
                <a:latin typeface="+mn-lt"/>
                <a:ea typeface="+mn-ea"/>
                <a:cs typeface="+mn-cs"/>
              </a:rPr>
              <a:t>We are using this abstraction to convey our though and feelings based on agreed upon meanings of the words.</a:t>
            </a:r>
          </a:p>
          <a:p>
            <a:r>
              <a:rPr lang="en-GB" sz="900" b="0" kern="1200" dirty="0">
                <a:solidFill>
                  <a:schemeClr val="tx1"/>
                </a:solidFill>
                <a:effectLst/>
                <a:latin typeface="+mn-lt"/>
                <a:ea typeface="+mn-ea"/>
                <a:cs typeface="+mn-cs"/>
              </a:rPr>
              <a:t>And that is amazing (speech is secondary function of our respiratory system, this is why it is hard to speak when you are trying to catch your breath).</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As abstractions words have meaning - some of them more than one (a.k.a. homonyms): left, park, bat, company;</a:t>
            </a:r>
          </a:p>
          <a:p>
            <a:r>
              <a:rPr lang="en-GB" sz="900" b="0" kern="1200" dirty="0">
                <a:solidFill>
                  <a:schemeClr val="tx1"/>
                </a:solidFill>
                <a:effectLst/>
                <a:latin typeface="+mn-lt"/>
                <a:ea typeface="+mn-ea"/>
                <a:cs typeface="+mn-cs"/>
              </a:rPr>
              <a:t>Some of them have contextual meaning: sunshine (talking about the light coming from the sun or when addressing a beloved one).</a:t>
            </a:r>
          </a:p>
          <a:p>
            <a:pPr marL="0" indent="0">
              <a:buFont typeface="Symbol" panose="05050102010706020507" pitchFamily="18" charset="2"/>
              <a:buNone/>
            </a:pPr>
            <a:endParaRPr lang="en-GB" dirty="0"/>
          </a:p>
          <a:p>
            <a:pPr marL="0" marR="0" lvl="0" indent="0" algn="l" defTabSz="6858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Using something without understanding it’s internals</a:t>
            </a:r>
          </a:p>
          <a:p>
            <a:pPr marL="171450" indent="-171450">
              <a:buFont typeface="Symbol" panose="05050102010706020507" pitchFamily="18" charset="2"/>
              <a:buChar char="Þ"/>
            </a:pPr>
            <a:r>
              <a:rPr lang="en-GB" dirty="0"/>
              <a:t>Like a TV or a Computer or any other box with buttons…</a:t>
            </a:r>
          </a:p>
          <a:p>
            <a:pPr marL="0" indent="0">
              <a:buFont typeface="Symbol" panose="05050102010706020507" pitchFamily="18" charset="2"/>
              <a:buNone/>
            </a:pPr>
            <a:endParaRPr lang="en-GB" dirty="0"/>
          </a:p>
          <a:p>
            <a:pPr marL="0" marR="0" lvl="0" indent="0" algn="l" defTabSz="6858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One of the most important concepts in OOP</a:t>
            </a:r>
          </a:p>
          <a:p>
            <a:pPr marL="171450" indent="-171450">
              <a:buFont typeface="Symbol" panose="05050102010706020507" pitchFamily="18" charset="2"/>
              <a:buChar char="Þ"/>
            </a:pPr>
            <a:r>
              <a:rPr lang="en-GB" dirty="0"/>
              <a:t>It allows us to program against only an interface</a:t>
            </a:r>
          </a:p>
          <a:p>
            <a:pPr marL="171450" indent="-171450">
              <a:buFont typeface="Symbol" panose="05050102010706020507" pitchFamily="18" charset="2"/>
              <a:buChar char="Þ"/>
            </a:pPr>
            <a:r>
              <a:rPr lang="en-GB" dirty="0"/>
              <a:t>This allows us to change implementation of specific components without touching others</a:t>
            </a:r>
          </a:p>
          <a:p>
            <a:pPr marL="171450" indent="-171450">
              <a:buFont typeface="Symbol" panose="05050102010706020507" pitchFamily="18" charset="2"/>
              <a:buChar char="Þ"/>
            </a:pPr>
            <a:r>
              <a:rPr lang="en-GB" dirty="0"/>
              <a:t>It allows us to create interfaces to our components which define “WHAT” the component can do, and not “HOW” it does it</a:t>
            </a:r>
          </a:p>
          <a:p>
            <a:pPr marL="171450" marR="0" lvl="0" indent="-171450" algn="l" defTabSz="685800" rtl="0" eaLnBrk="1" fontAlgn="auto" latinLnBrk="0" hangingPunct="1">
              <a:lnSpc>
                <a:spcPct val="100000"/>
              </a:lnSpc>
              <a:spcBef>
                <a:spcPts val="0"/>
              </a:spcBef>
              <a:spcAft>
                <a:spcPts val="0"/>
              </a:spcAft>
              <a:buClrTx/>
              <a:buSzTx/>
              <a:buFont typeface="Symbol" panose="05050102010706020507" pitchFamily="18" charset="2"/>
              <a:buChar char="Þ"/>
              <a:tabLst/>
              <a:defRPr/>
            </a:pPr>
            <a:r>
              <a:rPr lang="en-GB" dirty="0"/>
              <a:t>Abstractions allow us to think of big and complicated concepts as small simple “things”</a:t>
            </a:r>
          </a:p>
          <a:p>
            <a:pPr marL="171450" indent="-171450">
              <a:buFont typeface="Symbol" panose="05050102010706020507" pitchFamily="18" charset="2"/>
              <a:buChar char="Þ"/>
            </a:pPr>
            <a:endParaRPr lang="en-GB" dirty="0"/>
          </a:p>
          <a:p>
            <a:pPr marL="0" marR="0" lvl="0" indent="0" algn="l" defTabSz="685800" rtl="0" eaLnBrk="1" fontAlgn="auto" latinLnBrk="0" hangingPunct="1">
              <a:lnSpc>
                <a:spcPct val="100000"/>
              </a:lnSpc>
              <a:spcBef>
                <a:spcPts val="0"/>
              </a:spcBef>
              <a:spcAft>
                <a:spcPts val="0"/>
              </a:spcAft>
              <a:buClrTx/>
              <a:buSzTx/>
              <a:buFont typeface="Symbol" panose="05050102010706020507" pitchFamily="18" charset="2"/>
              <a:buNone/>
              <a:tabLst/>
              <a:defRPr/>
            </a:pPr>
            <a:r>
              <a:rPr lang="en-GB" dirty="0"/>
              <a:t>Abstraction solves the issues at the design level</a:t>
            </a:r>
          </a:p>
          <a:p>
            <a:pPr marL="0" indent="0">
              <a:buFont typeface="Symbol" panose="05050102010706020507" pitchFamily="18" charset="2"/>
              <a:buNone/>
            </a:pPr>
            <a:r>
              <a:rPr lang="en-GB" dirty="0"/>
              <a:t>=&gt; that’s a big one, but doesn’t mean much to a beginner…</a:t>
            </a:r>
          </a:p>
        </p:txBody>
      </p:sp>
      <p:sp>
        <p:nvSpPr>
          <p:cNvPr id="4" name="Slide Number Placeholder 3"/>
          <p:cNvSpPr>
            <a:spLocks noGrp="1"/>
          </p:cNvSpPr>
          <p:nvPr>
            <p:ph type="sldNum" sz="quarter" idx="5"/>
          </p:nvPr>
        </p:nvSpPr>
        <p:spPr/>
        <p:txBody>
          <a:bodyPr/>
          <a:lstStyle/>
          <a:p>
            <a:fld id="{0A7C7FD3-1F2F-C440-A079-082D98462C8B}" type="slidenum">
              <a:rPr lang="en-US" smtClean="0"/>
              <a:t>2</a:t>
            </a:fld>
            <a:endParaRPr lang="en-US" dirty="0"/>
          </a:p>
        </p:txBody>
      </p:sp>
    </p:spTree>
    <p:extLst>
      <p:ext uri="{BB962C8B-B14F-4D97-AF65-F5344CB8AC3E}">
        <p14:creationId xmlns:p14="http://schemas.microsoft.com/office/powerpoint/2010/main" val="3895019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mn-lt"/>
                <a:ea typeface="+mn-ea"/>
                <a:cs typeface="+mn-cs"/>
              </a:rPr>
              <a:t>We already know that every problem can be solved by adding another layer of indirection…</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This basically means more confusion…</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Adding a new layer of abstraction should help clarify things more than the added indirection confuses them.</a:t>
            </a:r>
            <a:endParaRPr lang="en-GB" sz="9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7C7FD3-1F2F-C440-A079-082D98462C8B}" type="slidenum">
              <a:rPr lang="en-US" smtClean="0"/>
              <a:t>20</a:t>
            </a:fld>
            <a:endParaRPr lang="en-US" dirty="0"/>
          </a:p>
        </p:txBody>
      </p:sp>
    </p:spTree>
    <p:extLst>
      <p:ext uri="{BB962C8B-B14F-4D97-AF65-F5344CB8AC3E}">
        <p14:creationId xmlns:p14="http://schemas.microsoft.com/office/powerpoint/2010/main" val="4450326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Indirection – I prefer to call it the “Mario Principle” or let’s play “find the right level of abstraction”</a:t>
            </a:r>
          </a:p>
          <a:p>
            <a:endParaRPr lang="en-GB" dirty="0"/>
          </a:p>
          <a:p>
            <a:pPr marL="171450" indent="-171450">
              <a:buFontTx/>
              <a:buChar char="-"/>
            </a:pPr>
            <a:r>
              <a:rPr lang="en-GB" dirty="0"/>
              <a:t>Your code is fine – it is browser bug</a:t>
            </a:r>
          </a:p>
          <a:p>
            <a:pPr marL="171450" indent="-171450">
              <a:buFontTx/>
              <a:buChar char="-"/>
            </a:pPr>
            <a:r>
              <a:rPr lang="en-GB" dirty="0"/>
              <a:t>Or OS bug</a:t>
            </a:r>
          </a:p>
          <a:p>
            <a:pPr marL="171450" indent="-171450">
              <a:buFontTx/>
              <a:buChar char="-"/>
            </a:pPr>
            <a:r>
              <a:rPr lang="en-GB" dirty="0"/>
              <a:t>Or video driver bug </a:t>
            </a:r>
          </a:p>
          <a:p>
            <a:pPr marL="171450" indent="-171450">
              <a:buFontTx/>
              <a:buChar char="-"/>
            </a:pPr>
            <a:r>
              <a:rPr lang="en-GB" dirty="0"/>
              <a:t>Etc.</a:t>
            </a:r>
          </a:p>
          <a:p>
            <a:endParaRPr lang="en-GB" dirty="0"/>
          </a:p>
          <a:p>
            <a:r>
              <a:rPr lang="en-GB" dirty="0"/>
              <a:t>One way of abstractions to fail is for them to leak…</a:t>
            </a:r>
          </a:p>
        </p:txBody>
      </p:sp>
      <p:sp>
        <p:nvSpPr>
          <p:cNvPr id="4" name="Slide Number Placeholder 3"/>
          <p:cNvSpPr>
            <a:spLocks noGrp="1"/>
          </p:cNvSpPr>
          <p:nvPr>
            <p:ph type="sldNum" sz="quarter" idx="5"/>
          </p:nvPr>
        </p:nvSpPr>
        <p:spPr/>
        <p:txBody>
          <a:bodyPr/>
          <a:lstStyle/>
          <a:p>
            <a:fld id="{0A7C7FD3-1F2F-C440-A079-082D98462C8B}" type="slidenum">
              <a:rPr lang="en-US" smtClean="0"/>
              <a:t>21</a:t>
            </a:fld>
            <a:endParaRPr lang="en-US" dirty="0"/>
          </a:p>
        </p:txBody>
      </p:sp>
    </p:spTree>
    <p:extLst>
      <p:ext uri="{BB962C8B-B14F-4D97-AF65-F5344CB8AC3E}">
        <p14:creationId xmlns:p14="http://schemas.microsoft.com/office/powerpoint/2010/main" val="92376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One of the things that happen when abstractions fail is for them to leak through the layers…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Abstractions leak when details are not completely hidden by the abstraction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developer using the abstraction has to worry about the details ... and understand them - in order to correctly use the abstraction.</a:t>
            </a:r>
          </a:p>
        </p:txBody>
      </p:sp>
      <p:sp>
        <p:nvSpPr>
          <p:cNvPr id="4" name="Slide Number Placeholder 3"/>
          <p:cNvSpPr>
            <a:spLocks noGrp="1"/>
          </p:cNvSpPr>
          <p:nvPr>
            <p:ph type="sldNum" sz="quarter" idx="5"/>
          </p:nvPr>
        </p:nvSpPr>
        <p:spPr/>
        <p:txBody>
          <a:bodyPr/>
          <a:lstStyle/>
          <a:p>
            <a:fld id="{0A7C7FD3-1F2F-C440-A079-082D98462C8B}" type="slidenum">
              <a:rPr lang="en-US" smtClean="0"/>
              <a:t>22</a:t>
            </a:fld>
            <a:endParaRPr lang="en-US" dirty="0"/>
          </a:p>
        </p:txBody>
      </p:sp>
    </p:spTree>
    <p:extLst>
      <p:ext uri="{BB962C8B-B14F-4D97-AF65-F5344CB8AC3E}">
        <p14:creationId xmlns:p14="http://schemas.microsoft.com/office/powerpoint/2010/main" val="3894188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Imagine this chunk of memory contains an image. Each cell describes the information needed to print one pixel – basically a number!</a:t>
            </a:r>
          </a:p>
          <a:p>
            <a:endParaRPr lang="en-GB" dirty="0"/>
          </a:p>
          <a:p>
            <a:r>
              <a:rPr lang="en-GB" dirty="0"/>
              <a:t>There are couple of ways you can loop through them…</a:t>
            </a:r>
          </a:p>
          <a:p>
            <a:endParaRPr lang="en-GB" dirty="0"/>
          </a:p>
          <a:p>
            <a:r>
              <a:rPr lang="en-GB" dirty="0"/>
              <a:t>LOOP BY ROWS ~ COMUNS ~ BLOCKS</a:t>
            </a:r>
          </a:p>
          <a:p>
            <a:endParaRPr lang="en-GB" dirty="0"/>
          </a:p>
          <a:p>
            <a:r>
              <a:rPr lang="en-GB" dirty="0"/>
              <a:t>Which one is the fastest to execute?</a:t>
            </a:r>
          </a:p>
          <a:p>
            <a:endParaRPr lang="en-GB" dirty="0"/>
          </a:p>
          <a:p>
            <a:r>
              <a:rPr lang="en-GB" dirty="0"/>
              <a:t>Well it depends, sadly on many things – but mostly the type of CPU and size of it’s internal caches. And that is the problem…</a:t>
            </a:r>
          </a:p>
          <a:p>
            <a:endParaRPr lang="en-GB" dirty="0"/>
          </a:p>
          <a:p>
            <a:r>
              <a:rPr lang="en-GB" dirty="0"/>
              <a:t>Performance in terms of “speed of computation” is important in many aspects of our daily life. From that bank transaction to the procession of your online shop order and etc.</a:t>
            </a:r>
          </a:p>
          <a:p>
            <a:endParaRPr lang="en-GB" dirty="0"/>
          </a:p>
          <a:p>
            <a:r>
              <a:rPr lang="en-GB" dirty="0"/>
              <a:t>But more importantly critical systems that run in real time inside of an airplane, submarine and etc.</a:t>
            </a:r>
          </a:p>
          <a:p>
            <a:endParaRPr lang="en-GB" dirty="0"/>
          </a:p>
          <a:p>
            <a:r>
              <a:rPr lang="en-GB" dirty="0"/>
              <a:t>So how do you optimize this if you don’t understand the underlying abstractions… This is what it means for an abstraction to leak.</a:t>
            </a:r>
          </a:p>
          <a:p>
            <a:endParaRPr lang="en-GB" dirty="0"/>
          </a:p>
          <a:p>
            <a:r>
              <a:rPr lang="en-GB" dirty="0"/>
              <a:t>In this case when performance goes bad you look at your for loop and wonder … what did I do wrong?</a:t>
            </a:r>
          </a:p>
          <a:p>
            <a:endParaRPr lang="en-GB" dirty="0"/>
          </a:p>
          <a:p>
            <a:r>
              <a:rPr lang="en-GB" dirty="0"/>
              <a:t>The fastest on our modern CPUs would be to loop by blocks… Now you could have some fun in determining the size of the block :D</a:t>
            </a:r>
          </a:p>
          <a:p>
            <a:endParaRPr lang="en-GB" dirty="0"/>
          </a:p>
          <a:p>
            <a:r>
              <a:rPr lang="en-GB" dirty="0"/>
              <a:t>Or read the manual… for the CPU</a:t>
            </a:r>
          </a:p>
        </p:txBody>
      </p:sp>
      <p:sp>
        <p:nvSpPr>
          <p:cNvPr id="4" name="Slide Number Placeholder 3"/>
          <p:cNvSpPr>
            <a:spLocks noGrp="1"/>
          </p:cNvSpPr>
          <p:nvPr>
            <p:ph type="sldNum" sz="quarter" idx="5"/>
          </p:nvPr>
        </p:nvSpPr>
        <p:spPr/>
        <p:txBody>
          <a:bodyPr/>
          <a:lstStyle/>
          <a:p>
            <a:fld id="{0A7C7FD3-1F2F-C440-A079-082D98462C8B}" type="slidenum">
              <a:rPr lang="en-US" smtClean="0"/>
              <a:t>23</a:t>
            </a:fld>
            <a:endParaRPr lang="en-US" dirty="0"/>
          </a:p>
        </p:txBody>
      </p:sp>
    </p:spTree>
    <p:extLst>
      <p:ext uri="{BB962C8B-B14F-4D97-AF65-F5344CB8AC3E}">
        <p14:creationId xmlns:p14="http://schemas.microsoft.com/office/powerpoint/2010/main" val="1333754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read what the manufacturer has to say about this…</a:t>
            </a:r>
          </a:p>
        </p:txBody>
      </p:sp>
      <p:sp>
        <p:nvSpPr>
          <p:cNvPr id="4" name="Slide Number Placeholder 3"/>
          <p:cNvSpPr>
            <a:spLocks noGrp="1"/>
          </p:cNvSpPr>
          <p:nvPr>
            <p:ph type="sldNum" sz="quarter" idx="5"/>
          </p:nvPr>
        </p:nvSpPr>
        <p:spPr/>
        <p:txBody>
          <a:bodyPr/>
          <a:lstStyle/>
          <a:p>
            <a:fld id="{0A7C7FD3-1F2F-C440-A079-082D98462C8B}" type="slidenum">
              <a:rPr lang="en-US" smtClean="0"/>
              <a:t>24</a:t>
            </a:fld>
            <a:endParaRPr lang="en-US" dirty="0"/>
          </a:p>
        </p:txBody>
      </p:sp>
    </p:spTree>
    <p:extLst>
      <p:ext uri="{BB962C8B-B14F-4D97-AF65-F5344CB8AC3E}">
        <p14:creationId xmlns:p14="http://schemas.microsoft.com/office/powerpoint/2010/main" val="961313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Blocking is faster </a:t>
            </a:r>
            <a:r>
              <a:rPr lang="en-GB" dirty="0">
                <a:sym typeface="Wingdings" panose="05000000000000000000" pitchFamily="2" charset="2"/>
              </a:rPr>
              <a:t> as long as the block sizes fit in the CPU cache :D</a:t>
            </a:r>
          </a:p>
          <a:p>
            <a:endParaRPr lang="en-GB" dirty="0">
              <a:sym typeface="Wingdings" panose="05000000000000000000" pitchFamily="2" charset="2"/>
            </a:endParaRPr>
          </a:p>
          <a:p>
            <a:r>
              <a:rPr lang="en-GB" sz="900" b="1" i="0" kern="1200" dirty="0">
                <a:solidFill>
                  <a:schemeClr val="tx1"/>
                </a:solidFill>
                <a:effectLst/>
                <a:latin typeface="+mn-lt"/>
                <a:ea typeface="+mn-ea"/>
                <a:cs typeface="+mn-cs"/>
              </a:rPr>
              <a:t>Transform the memory domain of a given problem into smaller chunks, rather than sequentially traversing through the entire memory domain</a:t>
            </a:r>
            <a:r>
              <a:rPr lang="en-GB" sz="900" b="0" i="0" kern="1200" dirty="0">
                <a:solidFill>
                  <a:schemeClr val="tx1"/>
                </a:solidFill>
                <a:effectLst/>
                <a:latin typeface="+mn-lt"/>
                <a:ea typeface="+mn-ea"/>
                <a:cs typeface="+mn-cs"/>
              </a:rPr>
              <a:t>.</a:t>
            </a:r>
          </a:p>
          <a:p>
            <a:endParaRPr lang="en-GB" sz="900" b="0" i="0" kern="1200" dirty="0">
              <a:solidFill>
                <a:schemeClr val="tx1"/>
              </a:solidFill>
              <a:effectLst/>
              <a:latin typeface="+mn-lt"/>
              <a:ea typeface="+mn-ea"/>
              <a:cs typeface="+mn-cs"/>
            </a:endParaRPr>
          </a:p>
          <a:p>
            <a:r>
              <a:rPr lang="en-GB" sz="900" b="0" i="0" kern="1200" dirty="0">
                <a:solidFill>
                  <a:schemeClr val="tx1"/>
                </a:solidFill>
                <a:effectLst/>
                <a:latin typeface="+mn-lt"/>
                <a:ea typeface="+mn-ea"/>
                <a:cs typeface="+mn-cs"/>
              </a:rPr>
              <a:t>Each chunk should be small enough to fit all the data for a given computation into the cache, thereby maximizing data reuse.</a:t>
            </a:r>
            <a:endParaRPr lang="en-GB" dirty="0"/>
          </a:p>
          <a:p>
            <a:endParaRPr lang="en-GB"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Your “for” loops are not slow – you are just suffering from too many layers of abstraction that you do not understand…</a:t>
            </a:r>
          </a:p>
          <a:p>
            <a:endParaRPr lang="en-GB" dirty="0"/>
          </a:p>
          <a:p>
            <a:r>
              <a:rPr lang="en-GB" dirty="0"/>
              <a:t>So … that’s more or less what to expect from abstractions that fail/leak.</a:t>
            </a:r>
          </a:p>
          <a:p>
            <a:endParaRPr lang="en-GB" dirty="0"/>
          </a:p>
          <a:p>
            <a:r>
              <a:rPr lang="en-GB" dirty="0"/>
              <a:t>Although leaks can be considered failures of the abstraction itself. Sometimes that’s the best we could do…</a:t>
            </a:r>
          </a:p>
          <a:p>
            <a:endParaRPr lang="en-GB" dirty="0"/>
          </a:p>
          <a:p>
            <a:r>
              <a:rPr lang="en-GB" dirty="0"/>
              <a:t>// Mention other leaky abstractions:</a:t>
            </a:r>
          </a:p>
          <a:p>
            <a:r>
              <a:rPr lang="en-GB" dirty="0"/>
              <a:t>- Network – TCP/IP</a:t>
            </a:r>
          </a:p>
          <a:p>
            <a:r>
              <a:rPr lang="en-GB" dirty="0"/>
              <a:t>- SQL</a:t>
            </a:r>
          </a:p>
          <a:p>
            <a:r>
              <a:rPr lang="en-GB" dirty="0"/>
              <a:t>- NFS, SMB</a:t>
            </a:r>
          </a:p>
          <a:p>
            <a:r>
              <a:rPr lang="en-GB" dirty="0"/>
              <a:t>- PNGs</a:t>
            </a:r>
          </a:p>
          <a:p>
            <a:r>
              <a:rPr lang="en-GB" dirty="0"/>
              <a:t>- Spectre/Meltdown</a:t>
            </a:r>
          </a:p>
          <a:p>
            <a:endParaRPr lang="en-GB" dirty="0"/>
          </a:p>
        </p:txBody>
      </p:sp>
      <p:sp>
        <p:nvSpPr>
          <p:cNvPr id="4" name="Slide Number Placeholder 3"/>
          <p:cNvSpPr>
            <a:spLocks noGrp="1"/>
          </p:cNvSpPr>
          <p:nvPr>
            <p:ph type="sldNum" sz="quarter" idx="5"/>
          </p:nvPr>
        </p:nvSpPr>
        <p:spPr/>
        <p:txBody>
          <a:bodyPr/>
          <a:lstStyle/>
          <a:p>
            <a:fld id="{0A7C7FD3-1F2F-C440-A079-082D98462C8B}" type="slidenum">
              <a:rPr lang="en-US" smtClean="0"/>
              <a:t>25</a:t>
            </a:fld>
            <a:endParaRPr lang="en-US" dirty="0"/>
          </a:p>
        </p:txBody>
      </p:sp>
    </p:spTree>
    <p:extLst>
      <p:ext uri="{BB962C8B-B14F-4D97-AF65-F5344CB8AC3E}">
        <p14:creationId xmlns:p14="http://schemas.microsoft.com/office/powerpoint/2010/main" val="1023157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mn-lt"/>
                <a:ea typeface="+mn-ea"/>
                <a:cs typeface="+mn-cs"/>
              </a:rPr>
              <a:t>Identifying bad abstraction is a chicken and egg problem…</a:t>
            </a:r>
            <a:endParaRPr lang="en-GB" sz="9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A7C7FD3-1F2F-C440-A079-082D98462C8B}" type="slidenum">
              <a:rPr lang="en-US" smtClean="0"/>
              <a:t>26</a:t>
            </a:fld>
            <a:endParaRPr lang="en-US" dirty="0"/>
          </a:p>
        </p:txBody>
      </p:sp>
    </p:spTree>
    <p:extLst>
      <p:ext uri="{BB962C8B-B14F-4D97-AF65-F5344CB8AC3E}">
        <p14:creationId xmlns:p14="http://schemas.microsoft.com/office/powerpoint/2010/main" val="107576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It is very hard to give a single simple answer to this questions. As with all good questions in CS the only correct answer is: "It depends!“</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i="0" kern="1200" dirty="0">
                <a:solidFill>
                  <a:schemeClr val="tx1"/>
                </a:solidFill>
                <a:effectLst/>
                <a:latin typeface="+mn-lt"/>
                <a:ea typeface="+mn-ea"/>
                <a:cs typeface="+mn-cs"/>
              </a:rPr>
              <a:t>In order to reduce over abstraction You need to understand actual reason behind it...</a:t>
            </a: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algn="l">
              <a:buFont typeface="+mj-lt"/>
              <a:buNone/>
            </a:pPr>
            <a:r>
              <a:rPr lang="en-GB" b="0" i="0" dirty="0">
                <a:solidFill>
                  <a:srgbClr val="111111"/>
                </a:solidFill>
                <a:effectLst/>
                <a:latin typeface="Zilla Slab"/>
              </a:rPr>
              <a:t>=&gt; Why is this abstraction more relevant than any other abstraction I could do?</a:t>
            </a:r>
          </a:p>
          <a:p>
            <a:endParaRPr lang="en-GB" sz="900" b="0" i="0" kern="1200" dirty="0">
              <a:solidFill>
                <a:schemeClr val="tx1"/>
              </a:solidFill>
              <a:effectLst/>
              <a:latin typeface="+mn-lt"/>
              <a:ea typeface="+mn-ea"/>
              <a:cs typeface="+mn-cs"/>
            </a:endParaRPr>
          </a:p>
          <a:p>
            <a:r>
              <a:rPr lang="en-GB" sz="900" b="0" i="0" kern="1200" dirty="0">
                <a:solidFill>
                  <a:schemeClr val="tx1"/>
                </a:solidFill>
                <a:effectLst/>
                <a:latin typeface="+mn-lt"/>
                <a:ea typeface="+mn-ea"/>
                <a:cs typeface="+mn-cs"/>
              </a:rPr>
              <a:t>That includes understanding idea of the particular abstraction itself</a:t>
            </a:r>
          </a:p>
          <a:p>
            <a:r>
              <a:rPr lang="en-GB" sz="900" b="0" i="0" kern="1200" dirty="0">
                <a:solidFill>
                  <a:schemeClr val="tx1"/>
                </a:solidFill>
                <a:effectLst/>
                <a:latin typeface="+mn-lt"/>
                <a:ea typeface="+mn-ea"/>
                <a:cs typeface="+mn-cs"/>
              </a:rPr>
              <a:t>Not just calling it like that because of lack of understanding on the subject matter</a:t>
            </a:r>
          </a:p>
          <a:p>
            <a:endParaRPr lang="en-GB" sz="900" b="0" i="0" kern="1200" dirty="0">
              <a:solidFill>
                <a:schemeClr val="tx1"/>
              </a:solidFill>
              <a:effectLst/>
              <a:latin typeface="+mn-lt"/>
              <a:ea typeface="+mn-ea"/>
              <a:cs typeface="+mn-cs"/>
            </a:endParaRPr>
          </a:p>
          <a:p>
            <a:r>
              <a:rPr lang="en-GB" sz="900" b="0" i="0" kern="1200" dirty="0">
                <a:solidFill>
                  <a:schemeClr val="tx1"/>
                </a:solidFill>
                <a:effectLst/>
                <a:latin typeface="+mn-lt"/>
                <a:ea typeface="+mn-ea"/>
                <a:cs typeface="+mn-cs"/>
              </a:rPr>
              <a:t>And that's not enough - You need to know a better, simpler solution to prove that it's over abstracted.</a:t>
            </a:r>
            <a:endParaRPr lang="en-GB" b="0" i="0" dirty="0">
              <a:solidFill>
                <a:srgbClr val="111111"/>
              </a:solidFill>
              <a:effectLst/>
              <a:latin typeface="Zilla Slab"/>
            </a:endParaRPr>
          </a:p>
          <a:p>
            <a:pPr algn="l">
              <a:buFont typeface="+mj-lt"/>
              <a:buNone/>
            </a:pPr>
            <a:endParaRPr lang="en-GB" b="0" i="0" dirty="0">
              <a:solidFill>
                <a:srgbClr val="111111"/>
              </a:solidFill>
              <a:effectLst/>
              <a:latin typeface="Zilla Slab"/>
            </a:endParaRPr>
          </a:p>
          <a:p>
            <a:pPr algn="l">
              <a:buFont typeface="+mj-lt"/>
              <a:buNone/>
            </a:pPr>
            <a:r>
              <a:rPr lang="en-GB" b="0" i="0" dirty="0">
                <a:solidFill>
                  <a:srgbClr val="111111"/>
                </a:solidFill>
                <a:effectLst/>
                <a:latin typeface="Zilla Slab"/>
              </a:rPr>
              <a:t>=&gt; Why was this abstraction chosen to solve this set of problems?</a:t>
            </a:r>
          </a:p>
          <a:p>
            <a:pPr algn="l">
              <a:buFont typeface="+mj-lt"/>
              <a:buNone/>
            </a:pPr>
            <a:r>
              <a:rPr lang="en-GB" b="0" i="0" dirty="0">
                <a:solidFill>
                  <a:srgbClr val="111111"/>
                </a:solidFill>
                <a:effectLst/>
                <a:latin typeface="Zilla Slab"/>
              </a:rPr>
              <a:t>How did people stumble upon those problems and decide they were worth solving?</a:t>
            </a:r>
          </a:p>
          <a:p>
            <a:pPr algn="l">
              <a:buFont typeface="+mj-lt"/>
              <a:buNone/>
            </a:pPr>
            <a:r>
              <a:rPr lang="en-GB" b="0" i="0" dirty="0">
                <a:solidFill>
                  <a:srgbClr val="111111"/>
                </a:solidFill>
                <a:effectLst/>
                <a:latin typeface="Zilla Slab"/>
              </a:rPr>
              <a:t>What other abstractions did they try to end up with on that is so complex?</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=&gt; </a:t>
            </a:r>
            <a:r>
              <a:rPr lang="en-GB" dirty="0"/>
              <a:t>Is this the right level of abstraction?</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The abstraction I am using could be solving the right problem on the wrong layer…</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Are we solving security in the application layer? Maybe it should be somewhere else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1" kern="1200" dirty="0">
                <a:solidFill>
                  <a:schemeClr val="tx1"/>
                </a:solidFill>
                <a:effectLst/>
                <a:latin typeface="+mn-lt"/>
                <a:ea typeface="+mn-ea"/>
                <a:cs typeface="+mn-cs"/>
              </a:rPr>
              <a:t>BAD ABSTRACTIONS ADDS MORE CONFUSION!</a:t>
            </a:r>
          </a:p>
        </p:txBody>
      </p:sp>
      <p:sp>
        <p:nvSpPr>
          <p:cNvPr id="4" name="Slide Number Placeholder 3"/>
          <p:cNvSpPr>
            <a:spLocks noGrp="1"/>
          </p:cNvSpPr>
          <p:nvPr>
            <p:ph type="sldNum" sz="quarter" idx="5"/>
          </p:nvPr>
        </p:nvSpPr>
        <p:spPr/>
        <p:txBody>
          <a:bodyPr/>
          <a:lstStyle/>
          <a:p>
            <a:fld id="{0A7C7FD3-1F2F-C440-A079-082D98462C8B}" type="slidenum">
              <a:rPr lang="en-US" smtClean="0"/>
              <a:t>27</a:t>
            </a:fld>
            <a:endParaRPr lang="en-US" dirty="0"/>
          </a:p>
        </p:txBody>
      </p:sp>
    </p:spTree>
    <p:extLst>
      <p:ext uri="{BB962C8B-B14F-4D97-AF65-F5344CB8AC3E}">
        <p14:creationId xmlns:p14="http://schemas.microsoft.com/office/powerpoint/2010/main" val="17182005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Nobody starts to do abstraction because they want to make things harder…</a:t>
            </a:r>
          </a:p>
          <a:p>
            <a:endParaRPr lang="en-GB" dirty="0"/>
          </a:p>
          <a:p>
            <a:r>
              <a:rPr lang="en-GB" dirty="0"/>
              <a:t>In software the quality of abstraction could degrade over time while it is being extended…</a:t>
            </a:r>
          </a:p>
          <a:p>
            <a:endParaRPr lang="en-GB" dirty="0"/>
          </a:p>
          <a:p>
            <a:r>
              <a:rPr lang="en-GB" dirty="0"/>
              <a:t>But also note that abstraction could be less than optimal … but it also could be the best one to have right now…</a:t>
            </a:r>
          </a:p>
        </p:txBody>
      </p:sp>
      <p:sp>
        <p:nvSpPr>
          <p:cNvPr id="4" name="Slide Number Placeholder 3"/>
          <p:cNvSpPr>
            <a:spLocks noGrp="1"/>
          </p:cNvSpPr>
          <p:nvPr>
            <p:ph type="sldNum" sz="quarter" idx="5"/>
          </p:nvPr>
        </p:nvSpPr>
        <p:spPr/>
        <p:txBody>
          <a:bodyPr/>
          <a:lstStyle/>
          <a:p>
            <a:fld id="{0A7C7FD3-1F2F-C440-A079-082D98462C8B}" type="slidenum">
              <a:rPr lang="en-US" smtClean="0"/>
              <a:t>28</a:t>
            </a:fld>
            <a:endParaRPr lang="en-US" dirty="0"/>
          </a:p>
        </p:txBody>
      </p:sp>
    </p:spTree>
    <p:extLst>
      <p:ext uri="{BB962C8B-B14F-4D97-AF65-F5344CB8AC3E}">
        <p14:creationId xmlns:p14="http://schemas.microsoft.com/office/powerpoint/2010/main" val="17542088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As with the previous question the right answer is: "It depends!“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Is there such a thing as “good” abstraction?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Sometimes we might not have access to the right level where abstraction should be done and need to patch things as we go...</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Just look at the history of the HTTP protocol and you will find many such examples.</a:t>
            </a:r>
          </a:p>
          <a:p>
            <a:endParaRPr lang="en-GB" dirty="0"/>
          </a:p>
        </p:txBody>
      </p:sp>
      <p:sp>
        <p:nvSpPr>
          <p:cNvPr id="4" name="Slide Number Placeholder 3"/>
          <p:cNvSpPr>
            <a:spLocks noGrp="1"/>
          </p:cNvSpPr>
          <p:nvPr>
            <p:ph type="sldNum" sz="quarter" idx="5"/>
          </p:nvPr>
        </p:nvSpPr>
        <p:spPr/>
        <p:txBody>
          <a:bodyPr/>
          <a:lstStyle/>
          <a:p>
            <a:fld id="{0A7C7FD3-1F2F-C440-A079-082D98462C8B}" type="slidenum">
              <a:rPr lang="en-US" smtClean="0"/>
              <a:t>29</a:t>
            </a:fld>
            <a:endParaRPr lang="en-US" dirty="0"/>
          </a:p>
        </p:txBody>
      </p:sp>
    </p:spTree>
    <p:extLst>
      <p:ext uri="{BB962C8B-B14F-4D97-AF65-F5344CB8AC3E}">
        <p14:creationId xmlns:p14="http://schemas.microsoft.com/office/powerpoint/2010/main" val="1278836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mn-lt"/>
                <a:ea typeface="+mn-ea"/>
                <a:cs typeface="+mn-cs"/>
              </a:rPr>
              <a:t>Let’s start by narrowing down what is abstraction a bit more…</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Abstractions have only one reason to exist - to be 100% specific. If an abstraction has multiple meanings it becomes ambiguous...</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Abstractions that are open to interpretation are source of problems and misunderstanding not only in CS but in other fields as well</a:t>
            </a:r>
          </a:p>
          <a:p>
            <a:endParaRPr lang="en-GB" dirty="0"/>
          </a:p>
        </p:txBody>
      </p:sp>
      <p:sp>
        <p:nvSpPr>
          <p:cNvPr id="4" name="Slide Number Placeholder 3"/>
          <p:cNvSpPr>
            <a:spLocks noGrp="1"/>
          </p:cNvSpPr>
          <p:nvPr>
            <p:ph type="sldNum" sz="quarter" idx="5"/>
          </p:nvPr>
        </p:nvSpPr>
        <p:spPr/>
        <p:txBody>
          <a:bodyPr/>
          <a:lstStyle/>
          <a:p>
            <a:fld id="{0A7C7FD3-1F2F-C440-A079-082D98462C8B}" type="slidenum">
              <a:rPr lang="en-US" smtClean="0"/>
              <a:t>3</a:t>
            </a:fld>
            <a:endParaRPr lang="en-US" dirty="0"/>
          </a:p>
        </p:txBody>
      </p:sp>
    </p:spTree>
    <p:extLst>
      <p:ext uri="{BB962C8B-B14F-4D97-AF65-F5344CB8AC3E}">
        <p14:creationId xmlns:p14="http://schemas.microsoft.com/office/powerpoint/2010/main" val="13521609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GB" dirty="0"/>
              <a:t>Simplify reality</a:t>
            </a:r>
          </a:p>
          <a:p>
            <a:pPr marL="285750" indent="-285750">
              <a:buFontTx/>
              <a:buChar char="-"/>
            </a:pPr>
            <a:r>
              <a:rPr lang="en-GB" dirty="0"/>
              <a:t>Focus on what is important</a:t>
            </a:r>
          </a:p>
          <a:p>
            <a:pPr marL="628650" marR="0" lvl="1" indent="-285750" algn="l" defTabSz="685800" rtl="0" eaLnBrk="1" fontAlgn="auto" latinLnBrk="0" hangingPunct="1">
              <a:lnSpc>
                <a:spcPct val="100000"/>
              </a:lnSpc>
              <a:spcBef>
                <a:spcPts val="0"/>
              </a:spcBef>
              <a:spcAft>
                <a:spcPts val="0"/>
              </a:spcAft>
              <a:buClrTx/>
              <a:buSzTx/>
              <a:buFontTx/>
              <a:buChar char="-"/>
              <a:tabLst/>
              <a:defRPr/>
            </a:pPr>
            <a:r>
              <a:rPr lang="en-GB" dirty="0"/>
              <a:t>Ignore the extraneous details</a:t>
            </a:r>
          </a:p>
          <a:p>
            <a:pPr marL="285750" indent="-285750">
              <a:buFontTx/>
              <a:buChar char="-"/>
            </a:pPr>
            <a:r>
              <a:rPr lang="en-GB" dirty="0"/>
              <a:t>Divide and conquer</a:t>
            </a:r>
          </a:p>
          <a:p>
            <a:pPr marL="628650" lvl="1" indent="-285750">
              <a:buFontTx/>
              <a:buChar char="-"/>
            </a:pPr>
            <a:r>
              <a:rPr lang="en-GB" dirty="0"/>
              <a:t>Find the different problems</a:t>
            </a:r>
          </a:p>
          <a:p>
            <a:pPr marL="628650" lvl="1" indent="-285750">
              <a:buFontTx/>
              <a:buChar char="-"/>
            </a:pPr>
            <a:r>
              <a:rPr lang="en-GB" dirty="0"/>
              <a:t>Solve them separately </a:t>
            </a:r>
          </a:p>
          <a:p>
            <a:pPr marL="628650" lvl="1" indent="-285750">
              <a:buFontTx/>
              <a:buChar char="-"/>
            </a:pPr>
            <a:r>
              <a:rPr lang="en-GB" dirty="0"/>
              <a:t>Look for repeated patterns – abstract the repetition if it does not introduce coupling</a:t>
            </a:r>
          </a:p>
          <a:p>
            <a:pPr marL="285750" indent="-285750">
              <a:buFontTx/>
              <a:buChar char="-"/>
            </a:pPr>
            <a:r>
              <a:rPr lang="en-GB" dirty="0"/>
              <a:t>Don’t abstract because you probably would someday need to extend “this” with “that”</a:t>
            </a:r>
          </a:p>
          <a:p>
            <a:pPr marL="628650" lvl="1" indent="-285750">
              <a:buFontTx/>
              <a:buChar char="-"/>
            </a:pPr>
            <a:r>
              <a:rPr lang="en-GB" dirty="0"/>
              <a:t>I like to say to developers -&gt; don’t invent requirements</a:t>
            </a:r>
          </a:p>
          <a:p>
            <a:pPr marL="628650" lvl="1" indent="-285750">
              <a:buFontTx/>
              <a:buChar char="-"/>
            </a:pPr>
            <a:r>
              <a:rPr lang="en-GB" dirty="0"/>
              <a:t>Simpler design is much more flexible than over abstracted complex design</a:t>
            </a:r>
          </a:p>
          <a:p>
            <a:endParaRPr lang="en-GB" dirty="0"/>
          </a:p>
        </p:txBody>
      </p:sp>
      <p:sp>
        <p:nvSpPr>
          <p:cNvPr id="4" name="Slide Number Placeholder 3"/>
          <p:cNvSpPr>
            <a:spLocks noGrp="1"/>
          </p:cNvSpPr>
          <p:nvPr>
            <p:ph type="sldNum" sz="quarter" idx="5"/>
          </p:nvPr>
        </p:nvSpPr>
        <p:spPr/>
        <p:txBody>
          <a:bodyPr/>
          <a:lstStyle/>
          <a:p>
            <a:fld id="{0A7C7FD3-1F2F-C440-A079-082D98462C8B}" type="slidenum">
              <a:rPr lang="en-US" smtClean="0"/>
              <a:t>30</a:t>
            </a:fld>
            <a:endParaRPr lang="en-US" dirty="0"/>
          </a:p>
        </p:txBody>
      </p:sp>
    </p:spTree>
    <p:extLst>
      <p:ext uri="{BB962C8B-B14F-4D97-AF65-F5344CB8AC3E}">
        <p14:creationId xmlns:p14="http://schemas.microsoft.com/office/powerpoint/2010/main" val="4226338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1" kern="1200" dirty="0">
                <a:solidFill>
                  <a:schemeClr val="tx1"/>
                </a:solidFill>
                <a:effectLst/>
                <a:latin typeface="+mn-lt"/>
                <a:ea typeface="+mn-ea"/>
                <a:cs typeface="+mn-cs"/>
              </a:rPr>
              <a:t>Extending existing abstractions</a:t>
            </a:r>
          </a:p>
          <a:p>
            <a:r>
              <a:rPr lang="en-GB" sz="900" b="0" kern="1200" dirty="0">
                <a:solidFill>
                  <a:schemeClr val="tx1"/>
                </a:solidFill>
                <a:effectLst/>
                <a:latin typeface="+mn-lt"/>
                <a:ea typeface="+mn-ea"/>
                <a:cs typeface="+mn-cs"/>
              </a:rPr>
              <a:t>By definition abstraction removes details, adding details to one </a:t>
            </a:r>
            <a:r>
              <a:rPr lang="en-GB" sz="900" b="0" kern="1200">
                <a:solidFill>
                  <a:schemeClr val="tx1"/>
                </a:solidFill>
                <a:effectLst/>
                <a:latin typeface="+mn-lt"/>
                <a:ea typeface="+mn-ea"/>
                <a:cs typeface="+mn-cs"/>
              </a:rPr>
              <a:t>that already </a:t>
            </a:r>
            <a:r>
              <a:rPr lang="en-GB" sz="900" b="0" kern="1200" dirty="0">
                <a:solidFill>
                  <a:schemeClr val="tx1"/>
                </a:solidFill>
                <a:effectLst/>
                <a:latin typeface="+mn-lt"/>
                <a:ea typeface="+mn-ea"/>
                <a:cs typeface="+mn-cs"/>
              </a:rPr>
              <a:t>exists is a bad idea with very few exceptions…</a:t>
            </a:r>
          </a:p>
          <a:p>
            <a:endParaRPr lang="en-GB" sz="900" b="1" kern="1200" dirty="0">
              <a:solidFill>
                <a:schemeClr val="tx1"/>
              </a:solidFill>
              <a:effectLst/>
              <a:latin typeface="+mn-lt"/>
              <a:ea typeface="+mn-ea"/>
              <a:cs typeface="+mn-cs"/>
            </a:endParaRPr>
          </a:p>
          <a:p>
            <a:r>
              <a:rPr lang="en-GB" sz="900" b="1" kern="1200" dirty="0">
                <a:solidFill>
                  <a:schemeClr val="tx1"/>
                </a:solidFill>
                <a:effectLst/>
                <a:latin typeface="+mn-lt"/>
                <a:ea typeface="+mn-ea"/>
                <a:cs typeface="+mn-cs"/>
              </a:rPr>
              <a:t>If you don’t know how to abstract</a:t>
            </a:r>
            <a:endParaRPr lang="en-GB" sz="900" b="0" kern="1200" dirty="0">
              <a:solidFill>
                <a:schemeClr val="tx1"/>
              </a:solidFill>
              <a:effectLst/>
              <a:latin typeface="+mn-lt"/>
              <a:ea typeface="+mn-ea"/>
              <a:cs typeface="+mn-cs"/>
            </a:endParaRPr>
          </a:p>
          <a:p>
            <a:br>
              <a:rPr lang="en-GB" sz="900" b="0" kern="1200" dirty="0">
                <a:solidFill>
                  <a:schemeClr val="tx1"/>
                </a:solidFill>
                <a:effectLst/>
                <a:latin typeface="+mn-lt"/>
                <a:ea typeface="+mn-ea"/>
                <a:cs typeface="+mn-cs"/>
              </a:rPr>
            </a:br>
            <a:r>
              <a:rPr lang="en-GB" sz="900" b="0" kern="1200" dirty="0">
                <a:solidFill>
                  <a:schemeClr val="tx1"/>
                </a:solidFill>
                <a:effectLst/>
                <a:latin typeface="+mn-lt"/>
                <a:ea typeface="+mn-ea"/>
                <a:cs typeface="+mn-cs"/>
              </a:rPr>
              <a:t>DRY - if you repeat something - make it a function...</a:t>
            </a:r>
          </a:p>
          <a:p>
            <a:r>
              <a:rPr lang="en-GB" sz="900" b="0" kern="1200" dirty="0">
                <a:solidFill>
                  <a:schemeClr val="tx1"/>
                </a:solidFill>
                <a:effectLst/>
                <a:latin typeface="+mn-lt"/>
                <a:ea typeface="+mn-ea"/>
                <a:cs typeface="+mn-cs"/>
              </a:rPr>
              <a:t>DRY until you get coupling - then decouple.</a:t>
            </a:r>
          </a:p>
          <a:p>
            <a:br>
              <a:rPr lang="en-GB" sz="900" b="0" kern="1200" dirty="0">
                <a:solidFill>
                  <a:schemeClr val="tx1"/>
                </a:solidFill>
                <a:effectLst/>
                <a:latin typeface="+mn-lt"/>
                <a:ea typeface="+mn-ea"/>
                <a:cs typeface="+mn-cs"/>
              </a:rPr>
            </a:br>
            <a:r>
              <a:rPr lang="en-GB" sz="900" b="0" kern="1200" dirty="0">
                <a:solidFill>
                  <a:schemeClr val="tx1"/>
                </a:solidFill>
                <a:effectLst/>
                <a:latin typeface="+mn-lt"/>
                <a:ea typeface="+mn-ea"/>
                <a:cs typeface="+mn-cs"/>
              </a:rPr>
              <a:t>SoC - separation of concerns - mixing business logic and data access and presentation</a:t>
            </a:r>
          </a:p>
          <a:p>
            <a:br>
              <a:rPr lang="en-GB" sz="900" b="0" kern="1200" dirty="0">
                <a:solidFill>
                  <a:schemeClr val="tx1"/>
                </a:solidFill>
                <a:effectLst/>
                <a:latin typeface="+mn-lt"/>
                <a:ea typeface="+mn-ea"/>
                <a:cs typeface="+mn-cs"/>
              </a:rPr>
            </a:br>
            <a:r>
              <a:rPr lang="en-GB" sz="900" b="1" kern="1200" dirty="0">
                <a:solidFill>
                  <a:schemeClr val="tx1"/>
                </a:solidFill>
                <a:effectLst/>
                <a:latin typeface="+mn-lt"/>
                <a:ea typeface="+mn-ea"/>
                <a:cs typeface="+mn-cs"/>
              </a:rPr>
              <a:t>If you abstract too much</a:t>
            </a:r>
            <a:endParaRPr lang="en-GB" sz="900" b="0" kern="1200" dirty="0">
              <a:solidFill>
                <a:schemeClr val="tx1"/>
              </a:solidFill>
              <a:effectLst/>
              <a:latin typeface="+mn-lt"/>
              <a:ea typeface="+mn-ea"/>
              <a:cs typeface="+mn-cs"/>
            </a:endParaRPr>
          </a:p>
          <a:p>
            <a:br>
              <a:rPr lang="en-GB" sz="900" b="0" kern="1200" dirty="0">
                <a:solidFill>
                  <a:schemeClr val="tx1"/>
                </a:solidFill>
                <a:effectLst/>
                <a:latin typeface="+mn-lt"/>
                <a:ea typeface="+mn-ea"/>
                <a:cs typeface="+mn-cs"/>
              </a:rPr>
            </a:br>
            <a:r>
              <a:rPr lang="en-GB" sz="900" b="0" kern="1200" dirty="0">
                <a:solidFill>
                  <a:schemeClr val="tx1"/>
                </a:solidFill>
                <a:effectLst/>
                <a:latin typeface="+mn-lt"/>
                <a:ea typeface="+mn-ea"/>
                <a:cs typeface="+mn-cs"/>
              </a:rPr>
              <a:t>YAGNI - more design -&gt; more rigid. The less assumptions you do about the future - the more flexible your code is going to be.</a:t>
            </a:r>
          </a:p>
          <a:p>
            <a:br>
              <a:rPr lang="en-GB" sz="900" b="0" kern="1200" dirty="0">
                <a:solidFill>
                  <a:schemeClr val="tx1"/>
                </a:solidFill>
                <a:effectLst/>
                <a:latin typeface="+mn-lt"/>
                <a:ea typeface="+mn-ea"/>
                <a:cs typeface="+mn-cs"/>
              </a:rPr>
            </a:br>
            <a:r>
              <a:rPr lang="en-GB" sz="900" b="0" kern="1200" dirty="0">
                <a:solidFill>
                  <a:schemeClr val="tx1"/>
                </a:solidFill>
                <a:effectLst/>
                <a:latin typeface="+mn-lt"/>
                <a:ea typeface="+mn-ea"/>
                <a:cs typeface="+mn-cs"/>
              </a:rPr>
              <a:t>KISS - don't add abstraction before you need it</a:t>
            </a:r>
          </a:p>
          <a:p>
            <a:endParaRPr lang="en-GB" dirty="0"/>
          </a:p>
        </p:txBody>
      </p:sp>
      <p:sp>
        <p:nvSpPr>
          <p:cNvPr id="4" name="Slide Number Placeholder 3"/>
          <p:cNvSpPr>
            <a:spLocks noGrp="1"/>
          </p:cNvSpPr>
          <p:nvPr>
            <p:ph type="sldNum" sz="quarter" idx="5"/>
          </p:nvPr>
        </p:nvSpPr>
        <p:spPr/>
        <p:txBody>
          <a:bodyPr/>
          <a:lstStyle/>
          <a:p>
            <a:fld id="{0A7C7FD3-1F2F-C440-A079-082D98462C8B}" type="slidenum">
              <a:rPr lang="en-US" smtClean="0"/>
              <a:t>31</a:t>
            </a:fld>
            <a:endParaRPr lang="en-US" dirty="0"/>
          </a:p>
        </p:txBody>
      </p:sp>
    </p:spTree>
    <p:extLst>
      <p:ext uri="{BB962C8B-B14F-4D97-AF65-F5344CB8AC3E}">
        <p14:creationId xmlns:p14="http://schemas.microsoft.com/office/powerpoint/2010/main" val="1454742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mn-lt"/>
                <a:ea typeface="+mn-ea"/>
                <a:cs typeface="+mn-cs"/>
              </a:rPr>
              <a:t>DRY is very useful for people who don’t know how to abstract or are not sure how to start.</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DRY - if you repeat something - make it a function...</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This is going to give you a natural flow of abstracting away logic.</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It sounds too good to be true </a:t>
            </a:r>
            <a:r>
              <a:rPr lang="en-GB" sz="900" b="0" kern="1200" dirty="0">
                <a:solidFill>
                  <a:schemeClr val="tx1"/>
                </a:solidFill>
                <a:effectLst/>
                <a:latin typeface="+mn-lt"/>
                <a:ea typeface="+mn-ea"/>
                <a:cs typeface="+mn-cs"/>
                <a:sym typeface="Wingdings" panose="05000000000000000000" pitchFamily="2" charset="2"/>
              </a:rPr>
              <a:t> And it is!</a:t>
            </a:r>
            <a:endParaRPr lang="en-GB" sz="900" b="0" kern="1200" dirty="0">
              <a:solidFill>
                <a:schemeClr val="tx1"/>
              </a:solidFill>
              <a:effectLst/>
              <a:latin typeface="+mn-lt"/>
              <a:ea typeface="+mn-ea"/>
              <a:cs typeface="+mn-cs"/>
            </a:endParaRP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DRY can lead to coupling - until you get coupling - then decouple.</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Duplication is cheaper than wrong abstraction!</a:t>
            </a:r>
          </a:p>
          <a:p>
            <a:br>
              <a:rPr lang="en-GB" sz="900" b="0" kern="1200" dirty="0">
                <a:solidFill>
                  <a:schemeClr val="tx1"/>
                </a:solidFill>
                <a:effectLst/>
                <a:latin typeface="+mn-lt"/>
                <a:ea typeface="+mn-ea"/>
                <a:cs typeface="+mn-cs"/>
              </a:rPr>
            </a:br>
            <a:r>
              <a:rPr lang="en-GB" sz="900" b="0" kern="1200" dirty="0">
                <a:solidFill>
                  <a:schemeClr val="tx1"/>
                </a:solidFill>
                <a:effectLst/>
                <a:latin typeface="+mn-lt"/>
                <a:ea typeface="+mn-ea"/>
                <a:cs typeface="+mn-cs"/>
              </a:rPr>
              <a:t>SoC - separation of concerns - mixing business logic and data access and presentation.</a:t>
            </a:r>
          </a:p>
          <a:p>
            <a:r>
              <a:rPr lang="en-GB" sz="900" b="0" kern="1200" dirty="0">
                <a:solidFill>
                  <a:schemeClr val="tx1"/>
                </a:solidFill>
                <a:effectLst/>
                <a:latin typeface="+mn-lt"/>
                <a:ea typeface="+mn-ea"/>
                <a:cs typeface="+mn-cs"/>
              </a:rPr>
              <a:t>By separation of concerns we don’t only mean presentation and business logic, and data access.</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We also mean application. Two functions may have identical implementation today, but be used for vastly different purposes – they should remain 2 different functions…</a:t>
            </a:r>
          </a:p>
        </p:txBody>
      </p:sp>
      <p:sp>
        <p:nvSpPr>
          <p:cNvPr id="4" name="Slide Number Placeholder 3"/>
          <p:cNvSpPr>
            <a:spLocks noGrp="1"/>
          </p:cNvSpPr>
          <p:nvPr>
            <p:ph type="sldNum" sz="quarter" idx="5"/>
          </p:nvPr>
        </p:nvSpPr>
        <p:spPr/>
        <p:txBody>
          <a:bodyPr/>
          <a:lstStyle/>
          <a:p>
            <a:fld id="{0A7C7FD3-1F2F-C440-A079-082D98462C8B}" type="slidenum">
              <a:rPr lang="en-US" smtClean="0"/>
              <a:t>32</a:t>
            </a:fld>
            <a:endParaRPr lang="en-US" dirty="0"/>
          </a:p>
        </p:txBody>
      </p:sp>
    </p:spTree>
    <p:extLst>
      <p:ext uri="{BB962C8B-B14F-4D97-AF65-F5344CB8AC3E}">
        <p14:creationId xmlns:p14="http://schemas.microsoft.com/office/powerpoint/2010/main" val="1796915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mn-lt"/>
                <a:ea typeface="+mn-ea"/>
                <a:cs typeface="+mn-cs"/>
              </a:rPr>
              <a:t>This principle is more useful for developers who tend to over abstract and over design their code.</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YAGNI - more design -&gt; more rigid.</a:t>
            </a:r>
          </a:p>
          <a:p>
            <a:r>
              <a:rPr lang="en-GB" sz="900" b="0" kern="1200" dirty="0">
                <a:solidFill>
                  <a:schemeClr val="tx1"/>
                </a:solidFill>
                <a:effectLst/>
                <a:latin typeface="+mn-lt"/>
                <a:ea typeface="+mn-ea"/>
                <a:cs typeface="+mn-cs"/>
              </a:rPr>
              <a:t>More design -&gt; more assumptions</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Can you see the future? If not – don’t over design your code. This could make it very hard to change and extend in the futures you didn’t anticipate.</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I like something Bob Martin is saying. I don’t remember the quote word by word right now but this is the essence:</a:t>
            </a:r>
          </a:p>
          <a:p>
            <a:r>
              <a:rPr lang="en-GB" sz="900" b="0" kern="1200" dirty="0">
                <a:solidFill>
                  <a:schemeClr val="tx1"/>
                </a:solidFill>
                <a:effectLst/>
                <a:latin typeface="+mn-lt"/>
                <a:ea typeface="+mn-ea"/>
                <a:cs typeface="+mn-cs"/>
              </a:rPr>
              <a:t>The less assumptions you do about the future - the more flexible your code is going to be in the future…</a:t>
            </a:r>
          </a:p>
        </p:txBody>
      </p:sp>
      <p:sp>
        <p:nvSpPr>
          <p:cNvPr id="4" name="Slide Number Placeholder 3"/>
          <p:cNvSpPr>
            <a:spLocks noGrp="1"/>
          </p:cNvSpPr>
          <p:nvPr>
            <p:ph type="sldNum" sz="quarter" idx="5"/>
          </p:nvPr>
        </p:nvSpPr>
        <p:spPr/>
        <p:txBody>
          <a:bodyPr/>
          <a:lstStyle/>
          <a:p>
            <a:fld id="{0A7C7FD3-1F2F-C440-A079-082D98462C8B}" type="slidenum">
              <a:rPr lang="en-US" smtClean="0"/>
              <a:t>33</a:t>
            </a:fld>
            <a:endParaRPr lang="en-US" dirty="0"/>
          </a:p>
        </p:txBody>
      </p:sp>
    </p:spTree>
    <p:extLst>
      <p:ext uri="{BB962C8B-B14F-4D97-AF65-F5344CB8AC3E}">
        <p14:creationId xmlns:p14="http://schemas.microsoft.com/office/powerpoint/2010/main" val="23260401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Read The Functional Manual </a:t>
            </a:r>
            <a:r>
              <a:rPr lang="en-GB" dirty="0">
                <a:sym typeface="Wingdings" panose="05000000000000000000" pitchFamily="2" charset="2"/>
              </a:rPr>
              <a:t></a:t>
            </a:r>
          </a:p>
          <a:p>
            <a:endParaRPr lang="en-GB" dirty="0">
              <a:sym typeface="Wingdings" panose="05000000000000000000" pitchFamily="2" charset="2"/>
            </a:endParaRPr>
          </a:p>
          <a:p>
            <a:r>
              <a:rPr lang="en-GB" dirty="0">
                <a:sym typeface="Wingdings" panose="05000000000000000000" pitchFamily="2" charset="2"/>
              </a:rPr>
              <a:t>Very easy trap for abstraction on the wrong level is not knowing or understanding your tooling…</a:t>
            </a:r>
          </a:p>
          <a:p>
            <a:endParaRPr lang="en-GB" dirty="0">
              <a:sym typeface="Wingdings" panose="05000000000000000000" pitchFamily="2" charset="2"/>
            </a:endParaRPr>
          </a:p>
          <a:p>
            <a:r>
              <a:rPr lang="en-GB" dirty="0"/>
              <a:t>Many of the things you need are probably already built-in your:</a:t>
            </a:r>
          </a:p>
          <a:p>
            <a:pPr marL="171450" indent="-171450">
              <a:buFontTx/>
              <a:buChar char="-"/>
            </a:pPr>
            <a:r>
              <a:rPr lang="en-GB" dirty="0"/>
              <a:t>Language</a:t>
            </a:r>
          </a:p>
          <a:p>
            <a:pPr marL="171450" indent="-171450">
              <a:buFontTx/>
              <a:buChar char="-"/>
            </a:pPr>
            <a:r>
              <a:rPr lang="en-GB" dirty="0"/>
              <a:t>Framework</a:t>
            </a:r>
          </a:p>
          <a:p>
            <a:pPr marL="171450" indent="-171450">
              <a:buFontTx/>
              <a:buChar char="-"/>
            </a:pPr>
            <a:r>
              <a:rPr lang="en-GB" dirty="0"/>
              <a:t>Environment</a:t>
            </a:r>
          </a:p>
          <a:p>
            <a:endParaRPr lang="en-GB" dirty="0"/>
          </a:p>
          <a:p>
            <a:r>
              <a:rPr lang="en-GB" dirty="0"/>
              <a:t>Dealing with secrets is one such cases where they should not be stored in code, rather they should be injected through the environment.</a:t>
            </a:r>
          </a:p>
          <a:p>
            <a:endParaRPr lang="en-GB" dirty="0"/>
          </a:p>
          <a:p>
            <a:r>
              <a:rPr lang="en-GB" sz="900" b="1" kern="1200" dirty="0">
                <a:solidFill>
                  <a:schemeClr val="tx1"/>
                </a:solidFill>
                <a:effectLst/>
                <a:latin typeface="+mn-lt"/>
                <a:ea typeface="+mn-ea"/>
                <a:cs typeface="+mn-cs"/>
              </a:rPr>
              <a:t>Don't do it yourself...</a:t>
            </a:r>
          </a:p>
          <a:p>
            <a:pPr marL="0" marR="0" lvl="0" indent="0" algn="l" defTabSz="685800" rtl="0" eaLnBrk="1" fontAlgn="auto" latinLnBrk="0" hangingPunct="1">
              <a:lnSpc>
                <a:spcPct val="100000"/>
              </a:lnSpc>
              <a:spcBef>
                <a:spcPts val="0"/>
              </a:spcBef>
              <a:spcAft>
                <a:spcPts val="0"/>
              </a:spcAft>
              <a:buClrTx/>
              <a:buSzTx/>
              <a:buFontTx/>
              <a:buNone/>
              <a:tabLst/>
              <a:defRPr/>
            </a:pPr>
            <a:br>
              <a:rPr lang="en-GB" sz="900" b="0" kern="1200" dirty="0">
                <a:solidFill>
                  <a:schemeClr val="tx1"/>
                </a:solidFill>
                <a:effectLst/>
                <a:latin typeface="+mn-lt"/>
                <a:ea typeface="+mn-ea"/>
                <a:cs typeface="+mn-cs"/>
              </a:rPr>
            </a:br>
            <a:r>
              <a:rPr lang="en-GB" sz="900" b="0" kern="1200" dirty="0">
                <a:solidFill>
                  <a:schemeClr val="tx1"/>
                </a:solidFill>
                <a:effectLst/>
                <a:latin typeface="+mn-lt"/>
                <a:ea typeface="+mn-ea"/>
                <a:cs typeface="+mn-cs"/>
              </a:rPr>
              <a:t>DDIY -&gt; you are not the first one to have this problem! If this code is not part of your core business, don't build it yourself.</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Let’s face it – most of the developers are not pioneers in their fields…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There is most probably a much better solution than yours.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I will give a simple example…</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Libraries that handle web sockets tend to be big…</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If you think you can build a small, lightweight library for handling sockets you are probably a victim of the Dunning Kruger effect.</a:t>
            </a:r>
          </a:p>
          <a:p>
            <a:endParaRPr lang="en-GB" dirty="0"/>
          </a:p>
        </p:txBody>
      </p:sp>
      <p:sp>
        <p:nvSpPr>
          <p:cNvPr id="4" name="Slide Number Placeholder 3"/>
          <p:cNvSpPr>
            <a:spLocks noGrp="1"/>
          </p:cNvSpPr>
          <p:nvPr>
            <p:ph type="sldNum" sz="quarter" idx="5"/>
          </p:nvPr>
        </p:nvSpPr>
        <p:spPr/>
        <p:txBody>
          <a:bodyPr/>
          <a:lstStyle/>
          <a:p>
            <a:fld id="{0A7C7FD3-1F2F-C440-A079-082D98462C8B}" type="slidenum">
              <a:rPr lang="en-US" smtClean="0"/>
              <a:t>34</a:t>
            </a:fld>
            <a:endParaRPr lang="en-US" dirty="0"/>
          </a:p>
        </p:txBody>
      </p:sp>
    </p:spTree>
    <p:extLst>
      <p:ext uri="{BB962C8B-B14F-4D97-AF65-F5344CB8AC3E}">
        <p14:creationId xmlns:p14="http://schemas.microsoft.com/office/powerpoint/2010/main" val="3506259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but not least</a:t>
            </a:r>
          </a:p>
          <a:p>
            <a:endParaRPr lang="en-GB" sz="900" b="0" i="0" kern="1200" dirty="0">
              <a:solidFill>
                <a:schemeClr val="tx1"/>
              </a:solidFill>
              <a:effectLst/>
              <a:latin typeface="+mn-lt"/>
              <a:ea typeface="+mn-ea"/>
              <a:cs typeface="+mn-cs"/>
            </a:endParaRPr>
          </a:p>
          <a:p>
            <a:r>
              <a:rPr lang="en-GB" sz="900" b="0" i="0" kern="1200" dirty="0">
                <a:solidFill>
                  <a:schemeClr val="tx1"/>
                </a:solidFill>
                <a:effectLst/>
                <a:latin typeface="+mn-lt"/>
                <a:ea typeface="+mn-ea"/>
                <a:cs typeface="+mn-cs"/>
              </a:rPr>
              <a:t>Mastery of abstraction depends on honing the ability to articulate ideas!</a:t>
            </a:r>
          </a:p>
        </p:txBody>
      </p:sp>
      <p:sp>
        <p:nvSpPr>
          <p:cNvPr id="4" name="Slide Number Placeholder 3"/>
          <p:cNvSpPr>
            <a:spLocks noGrp="1"/>
          </p:cNvSpPr>
          <p:nvPr>
            <p:ph type="sldNum" sz="quarter" idx="5"/>
          </p:nvPr>
        </p:nvSpPr>
        <p:spPr/>
        <p:txBody>
          <a:bodyPr/>
          <a:lstStyle/>
          <a:p>
            <a:fld id="{0A7C7FD3-1F2F-C440-A079-082D98462C8B}" type="slidenum">
              <a:rPr lang="en-US" smtClean="0"/>
              <a:t>35</a:t>
            </a:fld>
            <a:endParaRPr lang="en-US" dirty="0"/>
          </a:p>
        </p:txBody>
      </p:sp>
    </p:spTree>
    <p:extLst>
      <p:ext uri="{BB962C8B-B14F-4D97-AF65-F5344CB8AC3E}">
        <p14:creationId xmlns:p14="http://schemas.microsoft.com/office/powerpoint/2010/main" val="2092842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dirty="0"/>
              <a:t>The essence of abstractions is preserving information that is relevant </a:t>
            </a:r>
            <a:r>
              <a:rPr lang="en-GB" sz="900" b="1" dirty="0"/>
              <a:t>in a given context</a:t>
            </a:r>
            <a:r>
              <a:rPr lang="en-GB" sz="900" dirty="0"/>
              <a:t>, and </a:t>
            </a:r>
            <a:r>
              <a:rPr lang="en-GB" sz="900" b="1" dirty="0"/>
              <a:t>forgetting</a:t>
            </a:r>
            <a:r>
              <a:rPr lang="en-GB" sz="900" dirty="0"/>
              <a:t> information that is irrelevant in that context.</a:t>
            </a:r>
            <a:endParaRPr lang="en-GB" sz="900" b="1" i="0" kern="1200" dirty="0">
              <a:solidFill>
                <a:schemeClr val="tx1"/>
              </a:solidFill>
              <a:effectLst/>
              <a:latin typeface="+mn-lt"/>
              <a:ea typeface="+mn-ea"/>
              <a:cs typeface="+mn-cs"/>
            </a:endParaRPr>
          </a:p>
          <a:p>
            <a:endParaRPr lang="en-GB" sz="900" b="1" i="0" kern="1200" dirty="0">
              <a:solidFill>
                <a:schemeClr val="tx1"/>
              </a:solidFill>
              <a:effectLst/>
              <a:latin typeface="+mn-lt"/>
              <a:ea typeface="+mn-ea"/>
              <a:cs typeface="+mn-cs"/>
            </a:endParaRPr>
          </a:p>
          <a:p>
            <a:r>
              <a:rPr lang="en-GB" sz="900" b="1" i="0" kern="1200" dirty="0">
                <a:solidFill>
                  <a:schemeClr val="tx1"/>
                </a:solidFill>
                <a:effectLst/>
                <a:latin typeface="+mn-lt"/>
                <a:ea typeface="+mn-ea"/>
                <a:cs typeface="+mn-cs"/>
              </a:rPr>
              <a:t>John Vogel Guttag</a:t>
            </a:r>
            <a:r>
              <a:rPr lang="en-GB" sz="900" b="0" i="0" kern="1200" dirty="0">
                <a:solidFill>
                  <a:schemeClr val="tx1"/>
                </a:solidFill>
                <a:effectLst/>
                <a:latin typeface="+mn-lt"/>
                <a:ea typeface="+mn-ea"/>
                <a:cs typeface="+mn-cs"/>
              </a:rPr>
              <a:t> (born March 6, 1949) is an </a:t>
            </a:r>
            <a:r>
              <a:rPr lang="en-GB" sz="900" b="0" i="0" u="none" strike="noStrike" kern="1200" dirty="0">
                <a:solidFill>
                  <a:schemeClr val="tx1"/>
                </a:solidFill>
                <a:effectLst/>
                <a:latin typeface="+mn-lt"/>
                <a:ea typeface="+mn-ea"/>
                <a:cs typeface="+mn-cs"/>
                <a:hlinkClick r:id="rId3" tooltip="Americans"/>
              </a:rPr>
              <a:t>American</a:t>
            </a:r>
            <a:r>
              <a:rPr lang="en-GB" sz="900" b="0" i="0" kern="1200" dirty="0">
                <a:solidFill>
                  <a:schemeClr val="tx1"/>
                </a:solidFill>
                <a:effectLst/>
                <a:latin typeface="+mn-lt"/>
                <a:ea typeface="+mn-ea"/>
                <a:cs typeface="+mn-cs"/>
              </a:rPr>
              <a:t> </a:t>
            </a:r>
            <a:r>
              <a:rPr lang="en-GB" sz="900" b="0" i="0" u="none" strike="noStrike" kern="1200" dirty="0">
                <a:solidFill>
                  <a:schemeClr val="tx1"/>
                </a:solidFill>
                <a:effectLst/>
                <a:latin typeface="+mn-lt"/>
                <a:ea typeface="+mn-ea"/>
                <a:cs typeface="+mn-cs"/>
                <a:hlinkClick r:id="rId4" tooltip="Computer scientist"/>
              </a:rPr>
              <a:t>computer scientist</a:t>
            </a:r>
            <a:r>
              <a:rPr lang="en-GB" sz="900" b="0" i="0" kern="1200" dirty="0">
                <a:solidFill>
                  <a:schemeClr val="tx1"/>
                </a:solidFill>
                <a:effectLst/>
                <a:latin typeface="+mn-lt"/>
                <a:ea typeface="+mn-ea"/>
                <a:cs typeface="+mn-cs"/>
              </a:rPr>
              <a:t>, professor, and former head of the department of </a:t>
            </a:r>
            <a:r>
              <a:rPr lang="en-GB" sz="900" b="0" i="0" u="none" strike="noStrike" kern="1200" dirty="0">
                <a:solidFill>
                  <a:schemeClr val="tx1"/>
                </a:solidFill>
                <a:effectLst/>
                <a:latin typeface="+mn-lt"/>
                <a:ea typeface="+mn-ea"/>
                <a:cs typeface="+mn-cs"/>
                <a:hlinkClick r:id="rId5" tooltip="Electrical Engineering and Computer Science"/>
              </a:rPr>
              <a:t>Electrical Engineering and Computer Science</a:t>
            </a:r>
            <a:r>
              <a:rPr lang="en-GB" sz="900" b="0" i="0" kern="1200" dirty="0">
                <a:solidFill>
                  <a:schemeClr val="tx1"/>
                </a:solidFill>
                <a:effectLst/>
                <a:latin typeface="+mn-lt"/>
                <a:ea typeface="+mn-ea"/>
                <a:cs typeface="+mn-cs"/>
              </a:rPr>
              <a:t> at </a:t>
            </a:r>
            <a:r>
              <a:rPr lang="en-GB" sz="900" b="0" i="0" u="none" strike="noStrike" kern="1200" dirty="0">
                <a:solidFill>
                  <a:schemeClr val="tx1"/>
                </a:solidFill>
                <a:effectLst/>
                <a:latin typeface="+mn-lt"/>
                <a:ea typeface="+mn-ea"/>
                <a:cs typeface="+mn-cs"/>
                <a:hlinkClick r:id="rId6" tooltip="MIT"/>
              </a:rPr>
              <a:t>MIT</a:t>
            </a:r>
            <a:r>
              <a:rPr lang="en-GB" sz="900" b="0" i="0" kern="1200" dirty="0">
                <a:solidFill>
                  <a:schemeClr val="tx1"/>
                </a:solidFill>
                <a:effectLst/>
                <a:latin typeface="+mn-lt"/>
                <a:ea typeface="+mn-ea"/>
                <a:cs typeface="+mn-cs"/>
              </a:rPr>
              <a:t>.</a:t>
            </a:r>
          </a:p>
          <a:p>
            <a:endParaRPr lang="en-GB" sz="900" b="0" i="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We use different levels of abstraction to discuss the different aspects of daily life.</a:t>
            </a:r>
          </a:p>
          <a:p>
            <a:endParaRPr lang="en-GB" dirty="0"/>
          </a:p>
        </p:txBody>
      </p:sp>
      <p:sp>
        <p:nvSpPr>
          <p:cNvPr id="4" name="Slide Number Placeholder 3"/>
          <p:cNvSpPr>
            <a:spLocks noGrp="1"/>
          </p:cNvSpPr>
          <p:nvPr>
            <p:ph type="sldNum" sz="quarter" idx="5"/>
          </p:nvPr>
        </p:nvSpPr>
        <p:spPr/>
        <p:txBody>
          <a:bodyPr/>
          <a:lstStyle/>
          <a:p>
            <a:fld id="{0A7C7FD3-1F2F-C440-A079-082D98462C8B}" type="slidenum">
              <a:rPr lang="en-US" smtClean="0"/>
              <a:t>4</a:t>
            </a:fld>
            <a:endParaRPr lang="en-US" dirty="0"/>
          </a:p>
        </p:txBody>
      </p:sp>
    </p:spTree>
    <p:extLst>
      <p:ext uri="{BB962C8B-B14F-4D97-AF65-F5344CB8AC3E}">
        <p14:creationId xmlns:p14="http://schemas.microsoft.com/office/powerpoint/2010/main" val="217573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kern="1200" dirty="0">
                <a:solidFill>
                  <a:schemeClr val="tx1"/>
                </a:solidFill>
                <a:effectLst/>
                <a:latin typeface="+mn-lt"/>
                <a:ea typeface="+mn-ea"/>
                <a:cs typeface="+mn-cs"/>
              </a:rPr>
              <a:t>To expand on the previous slides and the natural language example…</a:t>
            </a:r>
          </a:p>
          <a:p>
            <a:endParaRPr lang="en-GB" dirty="0"/>
          </a:p>
          <a:p>
            <a:r>
              <a:rPr lang="en-GB" dirty="0"/>
              <a:t>We can discuss all of these different stories by using an abstraction such as:</a:t>
            </a:r>
          </a:p>
          <a:p>
            <a:br>
              <a:rPr lang="en-GB" sz="900" b="0" kern="1200" dirty="0">
                <a:solidFill>
                  <a:schemeClr val="tx1"/>
                </a:solidFill>
                <a:effectLst/>
                <a:latin typeface="+mn-lt"/>
                <a:ea typeface="+mn-ea"/>
                <a:cs typeface="+mn-cs"/>
              </a:rPr>
            </a:br>
            <a:r>
              <a:rPr lang="en-GB" sz="900" b="0" kern="1200" dirty="0">
                <a:solidFill>
                  <a:schemeClr val="tx1"/>
                </a:solidFill>
                <a:effectLst/>
                <a:latin typeface="+mn-lt"/>
                <a:ea typeface="+mn-ea"/>
                <a:cs typeface="+mn-cs"/>
              </a:rPr>
              <a:t>- Story framework: "the heroes journey" where a young protagonist meets and old wise sage. Tragedy happens in the life of the hero which triggers his growth into master of his own destiny, overcoming adversities.</a:t>
            </a:r>
          </a:p>
          <a:p>
            <a:r>
              <a:rPr lang="en-GB" sz="900" b="0" kern="1200" dirty="0">
                <a:solidFill>
                  <a:schemeClr val="tx1"/>
                </a:solidFill>
                <a:effectLst/>
                <a:latin typeface="+mn-lt"/>
                <a:ea typeface="+mn-ea"/>
                <a:cs typeface="+mn-cs"/>
              </a:rPr>
              <a:t>- Story setting (genre): "fantasy", "sci-fi", "steam-punk", etc.</a:t>
            </a:r>
          </a:p>
          <a:p>
            <a:r>
              <a:rPr lang="en-GB" sz="900" b="0" kern="1200" dirty="0">
                <a:solidFill>
                  <a:schemeClr val="tx1"/>
                </a:solidFill>
                <a:effectLst/>
                <a:latin typeface="+mn-lt"/>
                <a:ea typeface="+mn-ea"/>
                <a:cs typeface="+mn-cs"/>
              </a:rPr>
              <a:t>- Story style: "drama", "comedy", "action-adventure",</a:t>
            </a:r>
          </a:p>
          <a:p>
            <a:r>
              <a:rPr lang="en-GB" sz="900" b="0" kern="1200" dirty="0">
                <a:solidFill>
                  <a:schemeClr val="tx1"/>
                </a:solidFill>
                <a:effectLst/>
                <a:latin typeface="+mn-lt"/>
                <a:ea typeface="+mn-ea"/>
                <a:cs typeface="+mn-cs"/>
              </a:rPr>
              <a:t>- Story structure: "3 act structure", "5 acts ...", "in medias res"</a:t>
            </a:r>
          </a:p>
          <a:p>
            <a:endParaRPr lang="en-GB" sz="900" b="0" kern="1200" dirty="0">
              <a:solidFill>
                <a:schemeClr val="tx1"/>
              </a:solidFill>
              <a:effectLst/>
              <a:latin typeface="+mn-lt"/>
              <a:ea typeface="+mn-ea"/>
              <a:cs typeface="+mn-cs"/>
            </a:endParaRPr>
          </a:p>
          <a:p>
            <a:r>
              <a:rPr lang="en-GB" sz="900" b="0" kern="1200" dirty="0">
                <a:solidFill>
                  <a:schemeClr val="tx1"/>
                </a:solidFill>
                <a:effectLst/>
                <a:latin typeface="+mn-lt"/>
                <a:ea typeface="+mn-ea"/>
                <a:cs typeface="+mn-cs"/>
              </a:rPr>
              <a:t>Each of them is presenting us with 100% focus on a specific aspect of the text while eliminating distractions…</a:t>
            </a:r>
          </a:p>
          <a:p>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When we discuss story setting (genre) we are focused on world building, setting the universe rules and etc.</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We are not discussing the story line and the details about the protagonist.</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Of course all of these abstractions are in constant relationship between them.</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Example for that - if we chose "fantasy“ setting our protagonist race will be constrained within the rules of this world ... dwarfs, elves, </a:t>
            </a:r>
            <a:r>
              <a:rPr lang="en-GB" sz="900" b="0" kern="1200" dirty="0" err="1">
                <a:solidFill>
                  <a:schemeClr val="tx1"/>
                </a:solidFill>
                <a:effectLst/>
                <a:latin typeface="+mn-lt"/>
                <a:ea typeface="+mn-ea"/>
                <a:cs typeface="+mn-cs"/>
              </a:rPr>
              <a:t>orks</a:t>
            </a:r>
            <a:r>
              <a:rPr lang="en-GB" sz="900" b="0" kern="1200" dirty="0">
                <a:solidFill>
                  <a:schemeClr val="tx1"/>
                </a:solidFill>
                <a:effectLst/>
                <a:latin typeface="+mn-lt"/>
                <a:ea typeface="+mn-ea"/>
                <a:cs typeface="+mn-cs"/>
              </a:rPr>
              <a:t>, humans, etc.</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If we choose "elf", we would expect them to be slim, with high dexterity and etc. – this is the general perception of the elf.</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Not that we can't experiment but we are moving from one genre to another... the fat short elf who can’t shoot arrows…</a:t>
            </a: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…we are going to exhibit more of a comedy/parody tone to our story.</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sz="900" b="0" kern="1200" dirty="0">
              <a:solidFill>
                <a:schemeClr val="tx1"/>
              </a:solidFill>
              <a:effectLst/>
              <a:latin typeface="+mn-lt"/>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GB" sz="900" b="0" kern="1200" dirty="0">
                <a:solidFill>
                  <a:schemeClr val="tx1"/>
                </a:solidFill>
                <a:effectLst/>
                <a:latin typeface="+mn-lt"/>
                <a:ea typeface="+mn-ea"/>
                <a:cs typeface="+mn-cs"/>
              </a:rPr>
              <a:t>Let’s get back to software…</a:t>
            </a:r>
          </a:p>
        </p:txBody>
      </p:sp>
      <p:sp>
        <p:nvSpPr>
          <p:cNvPr id="4" name="Slide Number Placeholder 3"/>
          <p:cNvSpPr>
            <a:spLocks noGrp="1"/>
          </p:cNvSpPr>
          <p:nvPr>
            <p:ph type="sldNum" sz="quarter" idx="5"/>
          </p:nvPr>
        </p:nvSpPr>
        <p:spPr/>
        <p:txBody>
          <a:bodyPr/>
          <a:lstStyle/>
          <a:p>
            <a:fld id="{0A7C7FD3-1F2F-C440-A079-082D98462C8B}" type="slidenum">
              <a:rPr lang="en-US" smtClean="0"/>
              <a:t>5</a:t>
            </a:fld>
            <a:endParaRPr lang="en-US" dirty="0"/>
          </a:p>
        </p:txBody>
      </p:sp>
    </p:spTree>
    <p:extLst>
      <p:ext uri="{BB962C8B-B14F-4D97-AF65-F5344CB8AC3E}">
        <p14:creationId xmlns:p14="http://schemas.microsoft.com/office/powerpoint/2010/main" val="15748465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Everything about software is abstraction!</a:t>
            </a:r>
          </a:p>
          <a:p>
            <a:endParaRPr lang="en-GB" dirty="0"/>
          </a:p>
          <a:p>
            <a:r>
              <a:rPr lang="en-GB" dirty="0"/>
              <a:t>Software is written word – it is an expression of a problem in text… Every line of code we write is an abstraction on top of an abstraction on top of an abstraction…</a:t>
            </a:r>
          </a:p>
          <a:p>
            <a:endParaRPr lang="en-GB" dirty="0"/>
          </a:p>
        </p:txBody>
      </p:sp>
      <p:sp>
        <p:nvSpPr>
          <p:cNvPr id="4" name="Slide Number Placeholder 3"/>
          <p:cNvSpPr>
            <a:spLocks noGrp="1"/>
          </p:cNvSpPr>
          <p:nvPr>
            <p:ph type="sldNum" sz="quarter" idx="5"/>
          </p:nvPr>
        </p:nvSpPr>
        <p:spPr/>
        <p:txBody>
          <a:bodyPr/>
          <a:lstStyle/>
          <a:p>
            <a:fld id="{0A7C7FD3-1F2F-C440-A079-082D98462C8B}" type="slidenum">
              <a:rPr lang="en-US" smtClean="0"/>
              <a:t>6</a:t>
            </a:fld>
            <a:endParaRPr lang="en-US" dirty="0"/>
          </a:p>
        </p:txBody>
      </p:sp>
    </p:spTree>
    <p:extLst>
      <p:ext uri="{BB962C8B-B14F-4D97-AF65-F5344CB8AC3E}">
        <p14:creationId xmlns:p14="http://schemas.microsoft.com/office/powerpoint/2010/main" val="3761621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Let’s look at this simple abstraction…</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685800" rtl="0" eaLnBrk="1" fontAlgn="auto" latinLnBrk="0" hangingPunct="1">
              <a:lnSpc>
                <a:spcPct val="100000"/>
              </a:lnSpc>
              <a:spcBef>
                <a:spcPts val="0"/>
              </a:spcBef>
              <a:spcAft>
                <a:spcPts val="0"/>
              </a:spcAft>
              <a:buClrTx/>
              <a:buSzTx/>
              <a:buFontTx/>
              <a:buNone/>
              <a:tabLst/>
              <a:defRPr/>
            </a:pPr>
            <a:r>
              <a:rPr lang="en-GB" dirty="0"/>
              <a:t>This means nothing to your CPU… it’s only reason to exist in this form is to make it readable for the developer…</a:t>
            </a:r>
          </a:p>
        </p:txBody>
      </p:sp>
      <p:sp>
        <p:nvSpPr>
          <p:cNvPr id="4" name="Slide Number Placeholder 3"/>
          <p:cNvSpPr>
            <a:spLocks noGrp="1"/>
          </p:cNvSpPr>
          <p:nvPr>
            <p:ph type="sldNum" sz="quarter" idx="5"/>
          </p:nvPr>
        </p:nvSpPr>
        <p:spPr/>
        <p:txBody>
          <a:bodyPr/>
          <a:lstStyle/>
          <a:p>
            <a:fld id="{0A7C7FD3-1F2F-C440-A079-082D98462C8B}" type="slidenum">
              <a:rPr lang="en-US" smtClean="0"/>
              <a:t>7</a:t>
            </a:fld>
            <a:endParaRPr lang="en-US" dirty="0"/>
          </a:p>
        </p:txBody>
      </p:sp>
    </p:spTree>
    <p:extLst>
      <p:ext uri="{BB962C8B-B14F-4D97-AF65-F5344CB8AC3E}">
        <p14:creationId xmlns:p14="http://schemas.microsoft.com/office/powerpoint/2010/main" val="2759422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take some of the major abstraction points of a computer system. These are not all … but some of the more prominent ones.</a:t>
            </a:r>
          </a:p>
        </p:txBody>
      </p:sp>
      <p:sp>
        <p:nvSpPr>
          <p:cNvPr id="4" name="Slide Number Placeholder 3"/>
          <p:cNvSpPr>
            <a:spLocks noGrp="1"/>
          </p:cNvSpPr>
          <p:nvPr>
            <p:ph type="sldNum" sz="quarter" idx="5"/>
          </p:nvPr>
        </p:nvSpPr>
        <p:spPr/>
        <p:txBody>
          <a:bodyPr/>
          <a:lstStyle/>
          <a:p>
            <a:fld id="{0A7C7FD3-1F2F-C440-A079-082D98462C8B}" type="slidenum">
              <a:rPr lang="en-US" smtClean="0"/>
              <a:t>8</a:t>
            </a:fld>
            <a:endParaRPr lang="en-US" dirty="0"/>
          </a:p>
        </p:txBody>
      </p:sp>
    </p:spTree>
    <p:extLst>
      <p:ext uri="{BB962C8B-B14F-4D97-AF65-F5344CB8AC3E}">
        <p14:creationId xmlns:p14="http://schemas.microsoft.com/office/powerpoint/2010/main" val="318554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start by reminding ourselves that our computers run on electricity. Most importantly - electrons traveling from one place to another.</a:t>
            </a:r>
          </a:p>
          <a:p>
            <a:endParaRPr lang="en-GB" dirty="0"/>
          </a:p>
          <a:p>
            <a:r>
              <a:rPr lang="en-GB" dirty="0"/>
              <a:t>This cable from the wall socket going into your PC is its only source of power. Yet you somehow are able to watch me stream this presentation and hear me talking across great distances …</a:t>
            </a:r>
          </a:p>
          <a:p>
            <a:endParaRPr lang="en-GB" dirty="0"/>
          </a:p>
          <a:p>
            <a:r>
              <a:rPr lang="en-GB" dirty="0"/>
              <a:t>Moving electrons by hand is quire impossible so we add a layer of abstraction on top of that idea…</a:t>
            </a:r>
          </a:p>
        </p:txBody>
      </p:sp>
      <p:sp>
        <p:nvSpPr>
          <p:cNvPr id="4" name="Slide Number Placeholder 3"/>
          <p:cNvSpPr>
            <a:spLocks noGrp="1"/>
          </p:cNvSpPr>
          <p:nvPr>
            <p:ph type="sldNum" sz="quarter" idx="5"/>
          </p:nvPr>
        </p:nvSpPr>
        <p:spPr/>
        <p:txBody>
          <a:bodyPr/>
          <a:lstStyle/>
          <a:p>
            <a:fld id="{0A7C7FD3-1F2F-C440-A079-082D98462C8B}" type="slidenum">
              <a:rPr lang="en-US" smtClean="0"/>
              <a:t>9</a:t>
            </a:fld>
            <a:endParaRPr lang="en-US" dirty="0"/>
          </a:p>
        </p:txBody>
      </p:sp>
    </p:spTree>
    <p:extLst>
      <p:ext uri="{BB962C8B-B14F-4D97-AF65-F5344CB8AC3E}">
        <p14:creationId xmlns:p14="http://schemas.microsoft.com/office/powerpoint/2010/main" val="270783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7BAB-4C12-46F4-BF1D-84CA19183C3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48763A3-1BDB-4460-983F-F0EF73F224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EECDD0C8-6B6D-4A41-8483-D3BB31702757}"/>
              </a:ext>
            </a:extLst>
          </p:cNvPr>
          <p:cNvSpPr>
            <a:spLocks noGrp="1"/>
          </p:cNvSpPr>
          <p:nvPr>
            <p:ph type="dt" sz="half" idx="10"/>
          </p:nvPr>
        </p:nvSpPr>
        <p:spPr/>
        <p:txBody>
          <a:bodyPr/>
          <a:lstStyle/>
          <a:p>
            <a:fld id="{E5D15E1A-6E92-450A-B10C-6B793ED5D9E7}" type="datetimeFigureOut">
              <a:rPr lang="en-GB" smtClean="0"/>
              <a:t>19/11/2020</a:t>
            </a:fld>
            <a:endParaRPr lang="en-GB" dirty="0"/>
          </a:p>
        </p:txBody>
      </p:sp>
      <p:sp>
        <p:nvSpPr>
          <p:cNvPr id="5" name="Footer Placeholder 4">
            <a:extLst>
              <a:ext uri="{FF2B5EF4-FFF2-40B4-BE49-F238E27FC236}">
                <a16:creationId xmlns:a16="http://schemas.microsoft.com/office/drawing/2014/main" id="{78D55341-D915-40BD-B3EF-5BDEDE88729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49110F3B-B2D6-42BA-AC93-BB56F1F6C8C5}"/>
              </a:ext>
            </a:extLst>
          </p:cNvPr>
          <p:cNvSpPr>
            <a:spLocks noGrp="1"/>
          </p:cNvSpPr>
          <p:nvPr>
            <p:ph type="sldNum" sz="quarter" idx="12"/>
          </p:nvPr>
        </p:nvSpPr>
        <p:spPr/>
        <p:txBody>
          <a:bodyPr/>
          <a:lstStyle/>
          <a:p>
            <a:fld id="{9FA1FEE0-3D0F-4AD7-8207-69300E5D88FE}" type="slidenum">
              <a:rPr lang="en-GB" smtClean="0"/>
              <a:t>‹#›</a:t>
            </a:fld>
            <a:endParaRPr lang="en-GB" dirty="0"/>
          </a:p>
        </p:txBody>
      </p:sp>
    </p:spTree>
    <p:extLst>
      <p:ext uri="{BB962C8B-B14F-4D97-AF65-F5344CB8AC3E}">
        <p14:creationId xmlns:p14="http://schemas.microsoft.com/office/powerpoint/2010/main" val="3768007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D2D3B-A24F-417F-BD1C-220E0033F9E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450FF3F-E3FF-46FA-96AA-C6A686245B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5DEBFE8-1DFB-4606-AC64-1AF88E5081AD}"/>
              </a:ext>
            </a:extLst>
          </p:cNvPr>
          <p:cNvSpPr>
            <a:spLocks noGrp="1"/>
          </p:cNvSpPr>
          <p:nvPr>
            <p:ph type="dt" sz="half" idx="10"/>
          </p:nvPr>
        </p:nvSpPr>
        <p:spPr/>
        <p:txBody>
          <a:bodyPr/>
          <a:lstStyle/>
          <a:p>
            <a:fld id="{E5D15E1A-6E92-450A-B10C-6B793ED5D9E7}" type="datetimeFigureOut">
              <a:rPr lang="en-GB" smtClean="0"/>
              <a:t>19/11/2020</a:t>
            </a:fld>
            <a:endParaRPr lang="en-GB" dirty="0"/>
          </a:p>
        </p:txBody>
      </p:sp>
      <p:sp>
        <p:nvSpPr>
          <p:cNvPr id="5" name="Footer Placeholder 4">
            <a:extLst>
              <a:ext uri="{FF2B5EF4-FFF2-40B4-BE49-F238E27FC236}">
                <a16:creationId xmlns:a16="http://schemas.microsoft.com/office/drawing/2014/main" id="{5CAB26A7-C5C6-449A-9CE1-0B77F36392B4}"/>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14C2F2D-D4E6-4C90-A94F-26112082545F}"/>
              </a:ext>
            </a:extLst>
          </p:cNvPr>
          <p:cNvSpPr>
            <a:spLocks noGrp="1"/>
          </p:cNvSpPr>
          <p:nvPr>
            <p:ph type="sldNum" sz="quarter" idx="12"/>
          </p:nvPr>
        </p:nvSpPr>
        <p:spPr/>
        <p:txBody>
          <a:bodyPr/>
          <a:lstStyle/>
          <a:p>
            <a:fld id="{9FA1FEE0-3D0F-4AD7-8207-69300E5D88FE}" type="slidenum">
              <a:rPr lang="en-GB" smtClean="0"/>
              <a:t>‹#›</a:t>
            </a:fld>
            <a:endParaRPr lang="en-GB" dirty="0"/>
          </a:p>
        </p:txBody>
      </p:sp>
    </p:spTree>
    <p:extLst>
      <p:ext uri="{BB962C8B-B14F-4D97-AF65-F5344CB8AC3E}">
        <p14:creationId xmlns:p14="http://schemas.microsoft.com/office/powerpoint/2010/main" val="2920354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80853A-BE80-4A14-A01A-1A93039312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E31C23B-E523-4859-9FF9-EDC615C609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A4636AB-84C0-4135-97BA-D18F6F678837}"/>
              </a:ext>
            </a:extLst>
          </p:cNvPr>
          <p:cNvSpPr>
            <a:spLocks noGrp="1"/>
          </p:cNvSpPr>
          <p:nvPr>
            <p:ph type="dt" sz="half" idx="10"/>
          </p:nvPr>
        </p:nvSpPr>
        <p:spPr/>
        <p:txBody>
          <a:bodyPr/>
          <a:lstStyle/>
          <a:p>
            <a:fld id="{E5D15E1A-6E92-450A-B10C-6B793ED5D9E7}" type="datetimeFigureOut">
              <a:rPr lang="en-GB" smtClean="0"/>
              <a:t>19/11/2020</a:t>
            </a:fld>
            <a:endParaRPr lang="en-GB" dirty="0"/>
          </a:p>
        </p:txBody>
      </p:sp>
      <p:sp>
        <p:nvSpPr>
          <p:cNvPr id="5" name="Footer Placeholder 4">
            <a:extLst>
              <a:ext uri="{FF2B5EF4-FFF2-40B4-BE49-F238E27FC236}">
                <a16:creationId xmlns:a16="http://schemas.microsoft.com/office/drawing/2014/main" id="{1585A727-3A0F-4A16-92C8-5E9FF91D6762}"/>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87D30C55-A6A7-46CB-94D6-D9939EC70FB4}"/>
              </a:ext>
            </a:extLst>
          </p:cNvPr>
          <p:cNvSpPr>
            <a:spLocks noGrp="1"/>
          </p:cNvSpPr>
          <p:nvPr>
            <p:ph type="sldNum" sz="quarter" idx="12"/>
          </p:nvPr>
        </p:nvSpPr>
        <p:spPr/>
        <p:txBody>
          <a:bodyPr/>
          <a:lstStyle/>
          <a:p>
            <a:fld id="{9FA1FEE0-3D0F-4AD7-8207-69300E5D88FE}" type="slidenum">
              <a:rPr lang="en-GB" smtClean="0"/>
              <a:t>‹#›</a:t>
            </a:fld>
            <a:endParaRPr lang="en-GB" dirty="0"/>
          </a:p>
        </p:txBody>
      </p:sp>
    </p:spTree>
    <p:extLst>
      <p:ext uri="{BB962C8B-B14F-4D97-AF65-F5344CB8AC3E}">
        <p14:creationId xmlns:p14="http://schemas.microsoft.com/office/powerpoint/2010/main" val="27089517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1CDE39-3A73-9F42-9377-70B5E323E8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9143999" cy="5143500"/>
          </a:xfrm>
          <a:prstGeom prst="rect">
            <a:avLst/>
          </a:prstGeom>
        </p:spPr>
      </p:pic>
      <p:pic>
        <p:nvPicPr>
          <p:cNvPr id="8" name="Picture 7">
            <a:extLst>
              <a:ext uri="{FF2B5EF4-FFF2-40B4-BE49-F238E27FC236}">
                <a16:creationId xmlns:a16="http://schemas.microsoft.com/office/drawing/2014/main" id="{0E1D659F-10C3-424E-A4BE-5ED832F22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0"/>
            <a:ext cx="9143999" cy="5143499"/>
          </a:xfrm>
          <a:prstGeom prst="rect">
            <a:avLst/>
          </a:prstGeom>
        </p:spPr>
      </p:pic>
      <p:sp>
        <p:nvSpPr>
          <p:cNvPr id="2" name="Title 1">
            <a:extLst>
              <a:ext uri="{FF2B5EF4-FFF2-40B4-BE49-F238E27FC236}">
                <a16:creationId xmlns:a16="http://schemas.microsoft.com/office/drawing/2014/main" id="{A0B7D6FF-AF64-034E-8B92-26F3AC473522}"/>
              </a:ext>
            </a:extLst>
          </p:cNvPr>
          <p:cNvSpPr>
            <a:spLocks noGrp="1"/>
          </p:cNvSpPr>
          <p:nvPr>
            <p:ph type="ctrTitle"/>
          </p:nvPr>
        </p:nvSpPr>
        <p:spPr>
          <a:xfrm>
            <a:off x="400050" y="1175534"/>
            <a:ext cx="4229100" cy="3148578"/>
          </a:xfrm>
        </p:spPr>
        <p:txBody>
          <a:bodyPr anchor="b"/>
          <a:lstStyle>
            <a:lvl1pPr algn="l">
              <a:defRPr sz="4800" cap="all" spc="150" baseline="0">
                <a:solidFill>
                  <a:schemeClr val="bg1"/>
                </a:solidFill>
              </a:defRPr>
            </a:lvl1pPr>
          </a:lstStyle>
          <a:p>
            <a:r>
              <a:rPr lang="en-US" dirty="0"/>
              <a:t>Click to edit Master title</a:t>
            </a:r>
          </a:p>
        </p:txBody>
      </p:sp>
      <p:sp>
        <p:nvSpPr>
          <p:cNvPr id="3" name="Subtitle 2">
            <a:extLst>
              <a:ext uri="{FF2B5EF4-FFF2-40B4-BE49-F238E27FC236}">
                <a16:creationId xmlns:a16="http://schemas.microsoft.com/office/drawing/2014/main" id="{FF2D464C-9583-294F-B498-669E6BB9DE5F}"/>
              </a:ext>
            </a:extLst>
          </p:cNvPr>
          <p:cNvSpPr>
            <a:spLocks noGrp="1"/>
          </p:cNvSpPr>
          <p:nvPr>
            <p:ph type="subTitle" idx="1"/>
          </p:nvPr>
        </p:nvSpPr>
        <p:spPr>
          <a:xfrm>
            <a:off x="400050" y="4393168"/>
            <a:ext cx="4229100" cy="1241822"/>
          </a:xfrm>
        </p:spPr>
        <p:txBody>
          <a:bodyPr/>
          <a:lstStyle>
            <a:lvl1pPr marL="0" indent="0" algn="l">
              <a:buNone/>
              <a:defRPr sz="1200" cap="all" spc="75"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a:t>
            </a:r>
          </a:p>
        </p:txBody>
      </p:sp>
      <p:pic>
        <p:nvPicPr>
          <p:cNvPr id="9" name="Picture 8">
            <a:extLst>
              <a:ext uri="{FF2B5EF4-FFF2-40B4-BE49-F238E27FC236}">
                <a16:creationId xmlns:a16="http://schemas.microsoft.com/office/drawing/2014/main" id="{19DE756C-4D14-8846-931A-CD9FDF67ED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0050" y="402819"/>
            <a:ext cx="1292360" cy="369898"/>
          </a:xfrm>
          <a:prstGeom prst="rect">
            <a:avLst/>
          </a:prstGeom>
        </p:spPr>
      </p:pic>
      <p:pic>
        <p:nvPicPr>
          <p:cNvPr id="7" name="Picture 6">
            <a:extLst>
              <a:ext uri="{FF2B5EF4-FFF2-40B4-BE49-F238E27FC236}">
                <a16:creationId xmlns:a16="http://schemas.microsoft.com/office/drawing/2014/main" id="{BBABC359-7F2F-A44E-959D-A462ACEC935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0050" y="402819"/>
            <a:ext cx="1292360" cy="369898"/>
          </a:xfrm>
          <a:prstGeom prst="rect">
            <a:avLst/>
          </a:prstGeom>
        </p:spPr>
      </p:pic>
    </p:spTree>
    <p:extLst>
      <p:ext uri="{BB962C8B-B14F-4D97-AF65-F5344CB8AC3E}">
        <p14:creationId xmlns:p14="http://schemas.microsoft.com/office/powerpoint/2010/main" val="11131706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7FBC82-F105-EB4D-A5C3-AB85B35AFB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2"/>
            <a:ext cx="9143998" cy="5143498"/>
          </a:xfrm>
          <a:prstGeom prst="rect">
            <a:avLst/>
          </a:prstGeom>
        </p:spPr>
      </p:pic>
      <p:pic>
        <p:nvPicPr>
          <p:cNvPr id="9" name="Picture 8">
            <a:extLst>
              <a:ext uri="{FF2B5EF4-FFF2-40B4-BE49-F238E27FC236}">
                <a16:creationId xmlns:a16="http://schemas.microsoft.com/office/drawing/2014/main" id="{19DE756C-4D14-8846-931A-CD9FDF67ED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0050" y="402819"/>
            <a:ext cx="1292360" cy="369898"/>
          </a:xfrm>
          <a:prstGeom prst="rect">
            <a:avLst/>
          </a:prstGeom>
        </p:spPr>
      </p:pic>
      <p:sp>
        <p:nvSpPr>
          <p:cNvPr id="2" name="Title 1">
            <a:extLst>
              <a:ext uri="{FF2B5EF4-FFF2-40B4-BE49-F238E27FC236}">
                <a16:creationId xmlns:a16="http://schemas.microsoft.com/office/drawing/2014/main" id="{A0B7D6FF-AF64-034E-8B92-26F3AC473522}"/>
              </a:ext>
            </a:extLst>
          </p:cNvPr>
          <p:cNvSpPr>
            <a:spLocks noGrp="1"/>
          </p:cNvSpPr>
          <p:nvPr>
            <p:ph type="ctrTitle"/>
          </p:nvPr>
        </p:nvSpPr>
        <p:spPr>
          <a:xfrm>
            <a:off x="400050" y="268516"/>
            <a:ext cx="5600700" cy="3148578"/>
          </a:xfrm>
        </p:spPr>
        <p:txBody>
          <a:bodyPr anchor="b"/>
          <a:lstStyle>
            <a:lvl1pPr algn="l">
              <a:defRPr sz="4800" cap="all" spc="150" baseline="0">
                <a:solidFill>
                  <a:schemeClr val="bg1"/>
                </a:solidFill>
              </a:defRPr>
            </a:lvl1pPr>
          </a:lstStyle>
          <a:p>
            <a:r>
              <a:rPr lang="en-US" dirty="0"/>
              <a:t>Click to edit Master title</a:t>
            </a:r>
          </a:p>
        </p:txBody>
      </p:sp>
      <p:sp>
        <p:nvSpPr>
          <p:cNvPr id="3" name="Subtitle 2">
            <a:extLst>
              <a:ext uri="{FF2B5EF4-FFF2-40B4-BE49-F238E27FC236}">
                <a16:creationId xmlns:a16="http://schemas.microsoft.com/office/drawing/2014/main" id="{FF2D464C-9583-294F-B498-669E6BB9DE5F}"/>
              </a:ext>
            </a:extLst>
          </p:cNvPr>
          <p:cNvSpPr>
            <a:spLocks noGrp="1"/>
          </p:cNvSpPr>
          <p:nvPr>
            <p:ph type="subTitle" idx="1"/>
          </p:nvPr>
        </p:nvSpPr>
        <p:spPr>
          <a:xfrm>
            <a:off x="400050" y="3486150"/>
            <a:ext cx="5600700" cy="1241822"/>
          </a:xfrm>
        </p:spPr>
        <p:txBody>
          <a:bodyPr/>
          <a:lstStyle>
            <a:lvl1pPr marL="0" indent="0" algn="l">
              <a:buNone/>
              <a:defRPr sz="1200" cap="all" spc="75"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a:t>
            </a:r>
          </a:p>
        </p:txBody>
      </p:sp>
      <p:pic>
        <p:nvPicPr>
          <p:cNvPr id="10" name="Picture 9">
            <a:extLst>
              <a:ext uri="{FF2B5EF4-FFF2-40B4-BE49-F238E27FC236}">
                <a16:creationId xmlns:a16="http://schemas.microsoft.com/office/drawing/2014/main" id="{1E6817DF-C016-2142-B264-C01059E5C789}"/>
              </a:ext>
            </a:extLst>
          </p:cNvPr>
          <p:cNvPicPr>
            <a:picLocks noChangeAspect="1"/>
          </p:cNvPicPr>
          <p:nvPr/>
        </p:nvPicPr>
        <p:blipFill>
          <a:blip r:embed="rId4" cstate="screen">
            <a:duotone>
              <a:prstClr val="black"/>
              <a:schemeClr val="tx2">
                <a:tint val="45000"/>
                <a:satMod val="400000"/>
              </a:schemeClr>
            </a:duotone>
            <a:alphaModFix amt="65000"/>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a:xfrm>
            <a:off x="6629400" y="2495550"/>
            <a:ext cx="3572826" cy="2399480"/>
          </a:xfrm>
          <a:prstGeom prst="rect">
            <a:avLst/>
          </a:prstGeom>
        </p:spPr>
      </p:pic>
    </p:spTree>
    <p:extLst>
      <p:ext uri="{BB962C8B-B14F-4D97-AF65-F5344CB8AC3E}">
        <p14:creationId xmlns:p14="http://schemas.microsoft.com/office/powerpoint/2010/main" val="1023139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35B7071A-5DEB-BB40-82CB-755EDD5EF76D}"/>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6879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cxnSp>
        <p:nvCxnSpPr>
          <p:cNvPr id="5" name="Straight Connector 4">
            <a:extLst>
              <a:ext uri="{FF2B5EF4-FFF2-40B4-BE49-F238E27FC236}">
                <a16:creationId xmlns:a16="http://schemas.microsoft.com/office/drawing/2014/main" id="{9845DB64-712A-E040-A089-33C14105F28E}"/>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89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cxnSp>
        <p:nvCxnSpPr>
          <p:cNvPr id="5" name="Straight Connector 4">
            <a:extLst>
              <a:ext uri="{FF2B5EF4-FFF2-40B4-BE49-F238E27FC236}">
                <a16:creationId xmlns:a16="http://schemas.microsoft.com/office/drawing/2014/main" id="{35B7071A-5DEB-BB40-82CB-755EDD5EF76D}"/>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7C9CC75-8AEA-394C-8A61-DF2C6A4670D4}"/>
              </a:ext>
            </a:extLst>
          </p:cNvPr>
          <p:cNvSpPr>
            <a:spLocks noGrp="1"/>
          </p:cNvSpPr>
          <p:nvPr>
            <p:ph type="pic" sz="quarter" idx="10"/>
          </p:nvPr>
        </p:nvSpPr>
        <p:spPr>
          <a:xfrm>
            <a:off x="400050" y="1235075"/>
            <a:ext cx="8343900" cy="3546475"/>
          </a:xfrm>
        </p:spPr>
        <p:txBody>
          <a:bodyPr/>
          <a:lstStyle/>
          <a:p>
            <a:endParaRPr lang="en-US" dirty="0"/>
          </a:p>
        </p:txBody>
      </p:sp>
    </p:spTree>
    <p:extLst>
      <p:ext uri="{BB962C8B-B14F-4D97-AF65-F5344CB8AC3E}">
        <p14:creationId xmlns:p14="http://schemas.microsoft.com/office/powerpoint/2010/main" val="670987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2/3 Photo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cxnSp>
        <p:nvCxnSpPr>
          <p:cNvPr id="5" name="Straight Connector 4">
            <a:extLst>
              <a:ext uri="{FF2B5EF4-FFF2-40B4-BE49-F238E27FC236}">
                <a16:creationId xmlns:a16="http://schemas.microsoft.com/office/drawing/2014/main" id="{35B7071A-5DEB-BB40-82CB-755EDD5EF76D}"/>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7C9CC75-8AEA-394C-8A61-DF2C6A4670D4}"/>
              </a:ext>
            </a:extLst>
          </p:cNvPr>
          <p:cNvSpPr>
            <a:spLocks noGrp="1"/>
          </p:cNvSpPr>
          <p:nvPr>
            <p:ph type="pic" sz="quarter" idx="10"/>
          </p:nvPr>
        </p:nvSpPr>
        <p:spPr>
          <a:xfrm>
            <a:off x="400050" y="1235075"/>
            <a:ext cx="6000750" cy="3546475"/>
          </a:xfrm>
        </p:spPr>
        <p:txBody>
          <a:bodyPr/>
          <a:lstStyle/>
          <a:p>
            <a:endParaRPr lang="en-US" dirty="0"/>
          </a:p>
        </p:txBody>
      </p:sp>
      <p:sp>
        <p:nvSpPr>
          <p:cNvPr id="4" name="Text Placeholder 3">
            <a:extLst>
              <a:ext uri="{FF2B5EF4-FFF2-40B4-BE49-F238E27FC236}">
                <a16:creationId xmlns:a16="http://schemas.microsoft.com/office/drawing/2014/main" id="{19E9C3D9-38FE-7541-8E6F-54B94BF6AF3F}"/>
              </a:ext>
            </a:extLst>
          </p:cNvPr>
          <p:cNvSpPr>
            <a:spLocks noGrp="1"/>
          </p:cNvSpPr>
          <p:nvPr>
            <p:ph type="body" sz="quarter" idx="11"/>
          </p:nvPr>
        </p:nvSpPr>
        <p:spPr>
          <a:xfrm>
            <a:off x="6629400" y="1235075"/>
            <a:ext cx="2114550" cy="354647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07797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2 Photo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cxnSp>
        <p:nvCxnSpPr>
          <p:cNvPr id="5" name="Straight Connector 4">
            <a:extLst>
              <a:ext uri="{FF2B5EF4-FFF2-40B4-BE49-F238E27FC236}">
                <a16:creationId xmlns:a16="http://schemas.microsoft.com/office/drawing/2014/main" id="{35B7071A-5DEB-BB40-82CB-755EDD5EF76D}"/>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87C9CC75-8AEA-394C-8A61-DF2C6A4670D4}"/>
              </a:ext>
            </a:extLst>
          </p:cNvPr>
          <p:cNvSpPr>
            <a:spLocks noGrp="1"/>
          </p:cNvSpPr>
          <p:nvPr>
            <p:ph type="pic" sz="quarter" idx="10"/>
          </p:nvPr>
        </p:nvSpPr>
        <p:spPr>
          <a:xfrm>
            <a:off x="400050" y="1581155"/>
            <a:ext cx="4095750" cy="3200395"/>
          </a:xfrm>
        </p:spPr>
        <p:txBody>
          <a:bodyPr/>
          <a:lstStyle/>
          <a:p>
            <a:endParaRPr lang="en-US" dirty="0"/>
          </a:p>
        </p:txBody>
      </p:sp>
      <p:sp>
        <p:nvSpPr>
          <p:cNvPr id="4" name="Text Placeholder 3">
            <a:extLst>
              <a:ext uri="{FF2B5EF4-FFF2-40B4-BE49-F238E27FC236}">
                <a16:creationId xmlns:a16="http://schemas.microsoft.com/office/drawing/2014/main" id="{19E9C3D9-38FE-7541-8E6F-54B94BF6AF3F}"/>
              </a:ext>
            </a:extLst>
          </p:cNvPr>
          <p:cNvSpPr>
            <a:spLocks noGrp="1"/>
          </p:cNvSpPr>
          <p:nvPr>
            <p:ph type="body" sz="quarter" idx="11"/>
          </p:nvPr>
        </p:nvSpPr>
        <p:spPr>
          <a:xfrm>
            <a:off x="400050" y="1138309"/>
            <a:ext cx="4095750" cy="3460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5">
            <a:extLst>
              <a:ext uri="{FF2B5EF4-FFF2-40B4-BE49-F238E27FC236}">
                <a16:creationId xmlns:a16="http://schemas.microsoft.com/office/drawing/2014/main" id="{9849B458-8503-7842-8B1B-3F51A43273F9}"/>
              </a:ext>
            </a:extLst>
          </p:cNvPr>
          <p:cNvSpPr>
            <a:spLocks noGrp="1"/>
          </p:cNvSpPr>
          <p:nvPr>
            <p:ph type="pic" sz="quarter" idx="12"/>
          </p:nvPr>
        </p:nvSpPr>
        <p:spPr>
          <a:xfrm>
            <a:off x="4648202" y="1581155"/>
            <a:ext cx="4095750" cy="3200395"/>
          </a:xfrm>
        </p:spPr>
        <p:txBody>
          <a:bodyPr/>
          <a:lstStyle/>
          <a:p>
            <a:endParaRPr lang="en-US" dirty="0"/>
          </a:p>
        </p:txBody>
      </p:sp>
      <p:sp>
        <p:nvSpPr>
          <p:cNvPr id="8" name="Text Placeholder 3">
            <a:extLst>
              <a:ext uri="{FF2B5EF4-FFF2-40B4-BE49-F238E27FC236}">
                <a16:creationId xmlns:a16="http://schemas.microsoft.com/office/drawing/2014/main" id="{C843C9C1-A3E0-2344-B3D8-6E80A307CE16}"/>
              </a:ext>
            </a:extLst>
          </p:cNvPr>
          <p:cNvSpPr>
            <a:spLocks noGrp="1"/>
          </p:cNvSpPr>
          <p:nvPr>
            <p:ph type="body" sz="quarter" idx="13"/>
          </p:nvPr>
        </p:nvSpPr>
        <p:spPr>
          <a:xfrm>
            <a:off x="4648202" y="1138309"/>
            <a:ext cx="4095750" cy="3460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076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485775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35B7071A-5DEB-BB40-82CB-755EDD5EF76D}"/>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A2DD1750-3F68-1342-8413-95F01F9826B1}"/>
              </a:ext>
            </a:extLst>
          </p:cNvPr>
          <p:cNvSpPr>
            <a:spLocks noGrp="1"/>
          </p:cNvSpPr>
          <p:nvPr>
            <p:ph type="pic" sz="quarter" idx="12"/>
          </p:nvPr>
        </p:nvSpPr>
        <p:spPr>
          <a:xfrm>
            <a:off x="5486400" y="1234679"/>
            <a:ext cx="3257552" cy="3546871"/>
          </a:xfrm>
        </p:spPr>
        <p:txBody>
          <a:bodyPr/>
          <a:lstStyle/>
          <a:p>
            <a:endParaRPr lang="en-US" dirty="0"/>
          </a:p>
        </p:txBody>
      </p:sp>
    </p:spTree>
    <p:extLst>
      <p:ext uri="{BB962C8B-B14F-4D97-AF65-F5344CB8AC3E}">
        <p14:creationId xmlns:p14="http://schemas.microsoft.com/office/powerpoint/2010/main" val="3046869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863C-C35B-4B0B-8631-8DCC13E584C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7B80358-707B-4B09-A3CA-7795B3D5A9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DC0926-42FB-4D1B-A71C-BAA32867C845}"/>
              </a:ext>
            </a:extLst>
          </p:cNvPr>
          <p:cNvSpPr>
            <a:spLocks noGrp="1"/>
          </p:cNvSpPr>
          <p:nvPr>
            <p:ph type="dt" sz="half" idx="10"/>
          </p:nvPr>
        </p:nvSpPr>
        <p:spPr/>
        <p:txBody>
          <a:bodyPr/>
          <a:lstStyle/>
          <a:p>
            <a:fld id="{E5D15E1A-6E92-450A-B10C-6B793ED5D9E7}" type="datetimeFigureOut">
              <a:rPr lang="en-GB" smtClean="0"/>
              <a:t>19/11/2020</a:t>
            </a:fld>
            <a:endParaRPr lang="en-GB" dirty="0"/>
          </a:p>
        </p:txBody>
      </p:sp>
      <p:sp>
        <p:nvSpPr>
          <p:cNvPr id="5" name="Footer Placeholder 4">
            <a:extLst>
              <a:ext uri="{FF2B5EF4-FFF2-40B4-BE49-F238E27FC236}">
                <a16:creationId xmlns:a16="http://schemas.microsoft.com/office/drawing/2014/main" id="{264A00D9-D80A-4872-A4BE-19038DF819A7}"/>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CCF92154-DFE0-4C04-BF15-DF3F067E5840}"/>
              </a:ext>
            </a:extLst>
          </p:cNvPr>
          <p:cNvSpPr>
            <a:spLocks noGrp="1"/>
          </p:cNvSpPr>
          <p:nvPr>
            <p:ph type="sldNum" sz="quarter" idx="12"/>
          </p:nvPr>
        </p:nvSpPr>
        <p:spPr/>
        <p:txBody>
          <a:bodyPr/>
          <a:lstStyle/>
          <a:p>
            <a:fld id="{9FA1FEE0-3D0F-4AD7-8207-69300E5D88FE}" type="slidenum">
              <a:rPr lang="en-GB" smtClean="0"/>
              <a:t>‹#›</a:t>
            </a:fld>
            <a:endParaRPr lang="en-GB" dirty="0"/>
          </a:p>
        </p:txBody>
      </p:sp>
    </p:spTree>
    <p:extLst>
      <p:ext uri="{BB962C8B-B14F-4D97-AF65-F5344CB8AC3E}">
        <p14:creationId xmlns:p14="http://schemas.microsoft.com/office/powerpoint/2010/main" val="31456416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a:xfrm>
            <a:off x="400050" y="-171450"/>
            <a:ext cx="8343900" cy="731044"/>
          </a:xfrm>
        </p:spPr>
        <p:txBody>
          <a:bodyPr/>
          <a:lstStyle/>
          <a:p>
            <a:r>
              <a:rPr lang="en-US" dirty="0"/>
              <a:t>Click to edit Master title</a:t>
            </a:r>
          </a:p>
        </p:txBody>
      </p:sp>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A017F283-A00C-AC4A-9EF3-C653F230A8F2}"/>
              </a:ext>
            </a:extLst>
          </p:cNvPr>
          <p:cNvSpPr>
            <a:spLocks noGrp="1"/>
          </p:cNvSpPr>
          <p:nvPr>
            <p:ph type="body" sz="quarter" idx="10" hasCustomPrompt="1"/>
          </p:nvPr>
        </p:nvSpPr>
        <p:spPr>
          <a:xfrm>
            <a:off x="400050" y="342900"/>
            <a:ext cx="8343900" cy="487105"/>
          </a:xfrm>
        </p:spPr>
        <p:txBody>
          <a:bodyPr anchor="ctr"/>
          <a:lstStyle>
            <a:lvl1pPr>
              <a:lnSpc>
                <a:spcPct val="100000"/>
              </a:lnSpc>
              <a:defRPr b="1" cap="none" spc="0" baseline="0"/>
            </a:lvl1pPr>
          </a:lstStyle>
          <a:p>
            <a:pPr lvl="0"/>
            <a:r>
              <a:rPr lang="en-US" dirty="0"/>
              <a:t>Edit master subtitle</a:t>
            </a:r>
          </a:p>
        </p:txBody>
      </p:sp>
      <p:cxnSp>
        <p:nvCxnSpPr>
          <p:cNvPr id="7" name="Straight Connector 6">
            <a:extLst>
              <a:ext uri="{FF2B5EF4-FFF2-40B4-BE49-F238E27FC236}">
                <a16:creationId xmlns:a16="http://schemas.microsoft.com/office/drawing/2014/main" id="{63FEF013-653E-ED48-93B7-372991B23150}"/>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1977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a:xfrm>
            <a:off x="400050" y="-171450"/>
            <a:ext cx="8343900" cy="731044"/>
          </a:xfrm>
        </p:spPr>
        <p:txBody>
          <a:bodyPr/>
          <a:lstStyle/>
          <a:p>
            <a:r>
              <a:rPr lang="en-US" dirty="0"/>
              <a:t>Click to edit Master title</a:t>
            </a:r>
          </a:p>
        </p:txBody>
      </p:sp>
      <p:sp>
        <p:nvSpPr>
          <p:cNvPr id="6" name="Text Placeholder 5">
            <a:extLst>
              <a:ext uri="{FF2B5EF4-FFF2-40B4-BE49-F238E27FC236}">
                <a16:creationId xmlns:a16="http://schemas.microsoft.com/office/drawing/2014/main" id="{A017F283-A00C-AC4A-9EF3-C653F230A8F2}"/>
              </a:ext>
            </a:extLst>
          </p:cNvPr>
          <p:cNvSpPr>
            <a:spLocks noGrp="1"/>
          </p:cNvSpPr>
          <p:nvPr>
            <p:ph type="body" sz="quarter" idx="10" hasCustomPrompt="1"/>
          </p:nvPr>
        </p:nvSpPr>
        <p:spPr>
          <a:xfrm>
            <a:off x="400050" y="342900"/>
            <a:ext cx="8343900" cy="487105"/>
          </a:xfrm>
        </p:spPr>
        <p:txBody>
          <a:bodyPr anchor="ctr"/>
          <a:lstStyle>
            <a:lvl1pPr>
              <a:lnSpc>
                <a:spcPct val="100000"/>
              </a:lnSpc>
              <a:defRPr b="1" cap="none" spc="0" baseline="0"/>
            </a:lvl1pPr>
          </a:lstStyle>
          <a:p>
            <a:pPr lvl="0"/>
            <a:r>
              <a:rPr lang="en-US" dirty="0"/>
              <a:t>Edit master subtitle</a:t>
            </a:r>
          </a:p>
        </p:txBody>
      </p:sp>
      <p:cxnSp>
        <p:nvCxnSpPr>
          <p:cNvPr id="7" name="Straight Connector 6">
            <a:extLst>
              <a:ext uri="{FF2B5EF4-FFF2-40B4-BE49-F238E27FC236}">
                <a16:creationId xmlns:a16="http://schemas.microsoft.com/office/drawing/2014/main" id="{1E5D5A95-1964-C045-B214-96D7D44C3E03}"/>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215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Left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a:xfrm>
            <a:off x="400050" y="0"/>
            <a:ext cx="8343900" cy="731044"/>
          </a:xfrm>
        </p:spPr>
        <p:txBody>
          <a:bodyPr/>
          <a:lstStyle/>
          <a:p>
            <a:r>
              <a:rPr lang="en-US" dirty="0"/>
              <a:t>Click to edit Master title</a:t>
            </a:r>
          </a:p>
        </p:txBody>
      </p:sp>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411480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28C05B1E-7806-E840-BA25-EFB04467AC98}"/>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68424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Left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a:xfrm>
            <a:off x="400050" y="-171450"/>
            <a:ext cx="8343900" cy="731044"/>
          </a:xfrm>
        </p:spPr>
        <p:txBody>
          <a:bodyPr/>
          <a:lstStyle/>
          <a:p>
            <a:r>
              <a:rPr lang="en-US" dirty="0"/>
              <a:t>Click to edit Master title</a:t>
            </a:r>
          </a:p>
        </p:txBody>
      </p:sp>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411480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6011BB47-C903-EF4A-8DE0-F1A1AB282376}"/>
              </a:ext>
            </a:extLst>
          </p:cNvPr>
          <p:cNvSpPr>
            <a:spLocks noGrp="1"/>
          </p:cNvSpPr>
          <p:nvPr>
            <p:ph type="body" sz="quarter" idx="11" hasCustomPrompt="1"/>
          </p:nvPr>
        </p:nvSpPr>
        <p:spPr>
          <a:xfrm>
            <a:off x="400050" y="342900"/>
            <a:ext cx="8343900" cy="487105"/>
          </a:xfrm>
        </p:spPr>
        <p:txBody>
          <a:bodyPr anchor="ctr"/>
          <a:lstStyle>
            <a:lvl1pPr>
              <a:lnSpc>
                <a:spcPct val="100000"/>
              </a:lnSpc>
              <a:defRPr b="1" cap="none" spc="0" baseline="0"/>
            </a:lvl1pPr>
          </a:lstStyle>
          <a:p>
            <a:pPr lvl="0"/>
            <a:r>
              <a:rPr lang="en-US" dirty="0"/>
              <a:t>Edit master subtitle</a:t>
            </a:r>
          </a:p>
        </p:txBody>
      </p:sp>
      <p:cxnSp>
        <p:nvCxnSpPr>
          <p:cNvPr id="6" name="Straight Connector 5">
            <a:extLst>
              <a:ext uri="{FF2B5EF4-FFF2-40B4-BE49-F238E27FC236}">
                <a16:creationId xmlns:a16="http://schemas.microsoft.com/office/drawing/2014/main" id="{50047BF0-5980-3C48-AB3E-2FD3D15AAB7B}"/>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7191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a:xfrm>
            <a:off x="400050" y="0"/>
            <a:ext cx="8343900" cy="731044"/>
          </a:xfrm>
        </p:spPr>
        <p:txBody>
          <a:bodyPr/>
          <a:lstStyle/>
          <a:p>
            <a:r>
              <a:rPr lang="en-US" dirty="0"/>
              <a:t>Click to edit Master title</a:t>
            </a:r>
          </a:p>
        </p:txBody>
      </p:sp>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411480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163D1788-0E1B-2145-B0D1-5546854940C4}"/>
              </a:ext>
            </a:extLst>
          </p:cNvPr>
          <p:cNvSpPr>
            <a:spLocks noGrp="1"/>
          </p:cNvSpPr>
          <p:nvPr>
            <p:ph idx="10"/>
          </p:nvPr>
        </p:nvSpPr>
        <p:spPr>
          <a:xfrm>
            <a:off x="4629150" y="1234679"/>
            <a:ext cx="411480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CC2F1C-04D1-574C-82A5-A75041C76345}"/>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8769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ubtitle and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a:xfrm>
            <a:off x="400050" y="-171450"/>
            <a:ext cx="8343900" cy="731044"/>
          </a:xfrm>
        </p:spPr>
        <p:txBody>
          <a:bodyPr/>
          <a:lstStyle/>
          <a:p>
            <a:r>
              <a:rPr lang="en-US" dirty="0"/>
              <a:t>Click to edit Master title</a:t>
            </a:r>
          </a:p>
        </p:txBody>
      </p:sp>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411480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163D1788-0E1B-2145-B0D1-5546854940C4}"/>
              </a:ext>
            </a:extLst>
          </p:cNvPr>
          <p:cNvSpPr>
            <a:spLocks noGrp="1"/>
          </p:cNvSpPr>
          <p:nvPr>
            <p:ph idx="10"/>
          </p:nvPr>
        </p:nvSpPr>
        <p:spPr>
          <a:xfrm>
            <a:off x="4629150" y="1234679"/>
            <a:ext cx="411480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6011BB47-C903-EF4A-8DE0-F1A1AB282376}"/>
              </a:ext>
            </a:extLst>
          </p:cNvPr>
          <p:cNvSpPr>
            <a:spLocks noGrp="1"/>
          </p:cNvSpPr>
          <p:nvPr>
            <p:ph type="body" sz="quarter" idx="11" hasCustomPrompt="1"/>
          </p:nvPr>
        </p:nvSpPr>
        <p:spPr>
          <a:xfrm>
            <a:off x="400050" y="342900"/>
            <a:ext cx="8343900" cy="487105"/>
          </a:xfrm>
        </p:spPr>
        <p:txBody>
          <a:bodyPr anchor="ctr"/>
          <a:lstStyle>
            <a:lvl1pPr>
              <a:lnSpc>
                <a:spcPct val="100000"/>
              </a:lnSpc>
              <a:defRPr b="1" cap="none" spc="0" baseline="0"/>
            </a:lvl1pPr>
          </a:lstStyle>
          <a:p>
            <a:pPr lvl="0"/>
            <a:r>
              <a:rPr lang="en-US" dirty="0"/>
              <a:t>Edit master subtitle</a:t>
            </a:r>
          </a:p>
        </p:txBody>
      </p:sp>
      <p:cxnSp>
        <p:nvCxnSpPr>
          <p:cNvPr id="9" name="Straight Connector 8">
            <a:extLst>
              <a:ext uri="{FF2B5EF4-FFF2-40B4-BE49-F238E27FC236}">
                <a16:creationId xmlns:a16="http://schemas.microsoft.com/office/drawing/2014/main" id="{4D6B0466-AA49-2943-BDD8-F03B5DC50A0A}"/>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5123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a:xfrm>
            <a:off x="400050" y="0"/>
            <a:ext cx="8343900" cy="731044"/>
          </a:xfrm>
        </p:spPr>
        <p:txBody>
          <a:bodyPr/>
          <a:lstStyle/>
          <a:p>
            <a:r>
              <a:rPr lang="en-US" dirty="0"/>
              <a:t>Click to edit Master title</a:t>
            </a:r>
          </a:p>
        </p:txBody>
      </p:sp>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2714625"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163D1788-0E1B-2145-B0D1-5546854940C4}"/>
              </a:ext>
            </a:extLst>
          </p:cNvPr>
          <p:cNvSpPr>
            <a:spLocks noGrp="1"/>
          </p:cNvSpPr>
          <p:nvPr>
            <p:ph idx="10"/>
          </p:nvPr>
        </p:nvSpPr>
        <p:spPr>
          <a:xfrm>
            <a:off x="3214688" y="1234679"/>
            <a:ext cx="2714625"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C6B6D96D-C468-9743-8518-CEB8E233A824}"/>
              </a:ext>
            </a:extLst>
          </p:cNvPr>
          <p:cNvSpPr>
            <a:spLocks noGrp="1"/>
          </p:cNvSpPr>
          <p:nvPr>
            <p:ph idx="11"/>
          </p:nvPr>
        </p:nvSpPr>
        <p:spPr>
          <a:xfrm>
            <a:off x="6029325" y="1234679"/>
            <a:ext cx="2714625"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a:extLst>
              <a:ext uri="{FF2B5EF4-FFF2-40B4-BE49-F238E27FC236}">
                <a16:creationId xmlns:a16="http://schemas.microsoft.com/office/drawing/2014/main" id="{6437BF24-557F-3143-97C2-5882E75F5B77}"/>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5408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ubtitle and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a:xfrm>
            <a:off x="400050" y="-171450"/>
            <a:ext cx="8343900" cy="731044"/>
          </a:xfrm>
        </p:spPr>
        <p:txBody>
          <a:bodyPr/>
          <a:lstStyle/>
          <a:p>
            <a:r>
              <a:rPr lang="en-US" dirty="0"/>
              <a:t>Click to edit Master title</a:t>
            </a:r>
          </a:p>
        </p:txBody>
      </p:sp>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2714625"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a:extLst>
              <a:ext uri="{FF2B5EF4-FFF2-40B4-BE49-F238E27FC236}">
                <a16:creationId xmlns:a16="http://schemas.microsoft.com/office/drawing/2014/main" id="{163D1788-0E1B-2145-B0D1-5546854940C4}"/>
              </a:ext>
            </a:extLst>
          </p:cNvPr>
          <p:cNvSpPr>
            <a:spLocks noGrp="1"/>
          </p:cNvSpPr>
          <p:nvPr>
            <p:ph idx="10"/>
          </p:nvPr>
        </p:nvSpPr>
        <p:spPr>
          <a:xfrm>
            <a:off x="3214688" y="1234679"/>
            <a:ext cx="2714625"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C6B6D96D-C468-9743-8518-CEB8E233A824}"/>
              </a:ext>
            </a:extLst>
          </p:cNvPr>
          <p:cNvSpPr>
            <a:spLocks noGrp="1"/>
          </p:cNvSpPr>
          <p:nvPr>
            <p:ph idx="11"/>
          </p:nvPr>
        </p:nvSpPr>
        <p:spPr>
          <a:xfrm>
            <a:off x="6029325" y="1234679"/>
            <a:ext cx="2714625"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a:extLst>
              <a:ext uri="{FF2B5EF4-FFF2-40B4-BE49-F238E27FC236}">
                <a16:creationId xmlns:a16="http://schemas.microsoft.com/office/drawing/2014/main" id="{B1A356BF-886B-9743-894A-190231B278F0}"/>
              </a:ext>
            </a:extLst>
          </p:cNvPr>
          <p:cNvSpPr>
            <a:spLocks noGrp="1"/>
          </p:cNvSpPr>
          <p:nvPr>
            <p:ph type="body" sz="quarter" idx="12" hasCustomPrompt="1"/>
          </p:nvPr>
        </p:nvSpPr>
        <p:spPr>
          <a:xfrm>
            <a:off x="400050" y="342900"/>
            <a:ext cx="8343900" cy="487105"/>
          </a:xfrm>
        </p:spPr>
        <p:txBody>
          <a:bodyPr anchor="ctr"/>
          <a:lstStyle>
            <a:lvl1pPr>
              <a:lnSpc>
                <a:spcPct val="100000"/>
              </a:lnSpc>
              <a:defRPr b="1" cap="none" spc="0" baseline="0"/>
            </a:lvl1pPr>
          </a:lstStyle>
          <a:p>
            <a:pPr lvl="0"/>
            <a:r>
              <a:rPr lang="en-US" dirty="0"/>
              <a:t>Edit master subtitle</a:t>
            </a:r>
          </a:p>
        </p:txBody>
      </p:sp>
      <p:cxnSp>
        <p:nvCxnSpPr>
          <p:cNvPr id="10" name="Straight Connector 9">
            <a:extLst>
              <a:ext uri="{FF2B5EF4-FFF2-40B4-BE49-F238E27FC236}">
                <a16:creationId xmlns:a16="http://schemas.microsoft.com/office/drawing/2014/main" id="{0C62E4D4-3AA3-7F4C-9CF4-7B0A8D1C49B0}"/>
              </a:ext>
            </a:extLst>
          </p:cNvPr>
          <p:cNvCxnSpPr/>
          <p:nvPr userDrawn="1"/>
        </p:nvCxnSpPr>
        <p:spPr>
          <a:xfrm>
            <a:off x="0" y="819150"/>
            <a:ext cx="2914650"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133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Content + 1/3 Photo-Oran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98B555-301F-2A40-AA52-A7BD62CA57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569595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600174E-47EB-0941-A3BC-D7FFCD559D0A}"/>
              </a:ext>
            </a:extLst>
          </p:cNvPr>
          <p:cNvSpPr>
            <a:spLocks noGrp="1"/>
          </p:cNvSpPr>
          <p:nvPr>
            <p:ph type="title"/>
          </p:nvPr>
        </p:nvSpPr>
        <p:spPr>
          <a:xfrm>
            <a:off x="400050" y="0"/>
            <a:ext cx="5695950" cy="731044"/>
          </a:xfrm>
        </p:spPr>
        <p:txBody>
          <a:bodyPr/>
          <a:lstStyle/>
          <a:p>
            <a:r>
              <a:rPr lang="en-US" dirty="0"/>
              <a:t>Click to edit Master title</a:t>
            </a:r>
          </a:p>
        </p:txBody>
      </p:sp>
      <p:cxnSp>
        <p:nvCxnSpPr>
          <p:cNvPr id="9" name="Straight Connector 8">
            <a:extLst>
              <a:ext uri="{FF2B5EF4-FFF2-40B4-BE49-F238E27FC236}">
                <a16:creationId xmlns:a16="http://schemas.microsoft.com/office/drawing/2014/main" id="{17F28EC2-A8D3-7A42-B0BF-6F55C7A7F872}"/>
              </a:ext>
            </a:extLst>
          </p:cNvPr>
          <p:cNvCxnSpPr/>
          <p:nvPr userDrawn="1"/>
        </p:nvCxnSpPr>
        <p:spPr>
          <a:xfrm>
            <a:off x="0" y="819150"/>
            <a:ext cx="291465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171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Content + 1/3 Photo-Oran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25B2C-E4D9-024C-8EE3-AD5B60B8FB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569595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600174E-47EB-0941-A3BC-D7FFCD559D0A}"/>
              </a:ext>
            </a:extLst>
          </p:cNvPr>
          <p:cNvSpPr>
            <a:spLocks noGrp="1"/>
          </p:cNvSpPr>
          <p:nvPr>
            <p:ph type="title"/>
          </p:nvPr>
        </p:nvSpPr>
        <p:spPr>
          <a:xfrm>
            <a:off x="400050" y="-171450"/>
            <a:ext cx="5695950" cy="731044"/>
          </a:xfrm>
        </p:spPr>
        <p:txBody>
          <a:bodyPr/>
          <a:lstStyle/>
          <a:p>
            <a:r>
              <a:rPr lang="en-US" dirty="0"/>
              <a:t>Click to edit Master title</a:t>
            </a:r>
          </a:p>
        </p:txBody>
      </p:sp>
      <p:sp>
        <p:nvSpPr>
          <p:cNvPr id="10" name="Text Placeholder 5">
            <a:extLst>
              <a:ext uri="{FF2B5EF4-FFF2-40B4-BE49-F238E27FC236}">
                <a16:creationId xmlns:a16="http://schemas.microsoft.com/office/drawing/2014/main" id="{71B99A36-467A-3E4B-BC40-D38136850463}"/>
              </a:ext>
            </a:extLst>
          </p:cNvPr>
          <p:cNvSpPr>
            <a:spLocks noGrp="1"/>
          </p:cNvSpPr>
          <p:nvPr>
            <p:ph type="body" sz="quarter" idx="10" hasCustomPrompt="1"/>
          </p:nvPr>
        </p:nvSpPr>
        <p:spPr>
          <a:xfrm>
            <a:off x="400050" y="342900"/>
            <a:ext cx="5695950" cy="487105"/>
          </a:xfrm>
        </p:spPr>
        <p:txBody>
          <a:bodyPr anchor="ctr"/>
          <a:lstStyle>
            <a:lvl1pPr>
              <a:lnSpc>
                <a:spcPct val="100000"/>
              </a:lnSpc>
              <a:defRPr b="1" cap="none" spc="0" baseline="0"/>
            </a:lvl1pPr>
          </a:lstStyle>
          <a:p>
            <a:pPr lvl="0"/>
            <a:r>
              <a:rPr lang="en-US" dirty="0"/>
              <a:t>Edit master subtitle</a:t>
            </a:r>
          </a:p>
        </p:txBody>
      </p:sp>
      <p:cxnSp>
        <p:nvCxnSpPr>
          <p:cNvPr id="8" name="Straight Connector 7">
            <a:extLst>
              <a:ext uri="{FF2B5EF4-FFF2-40B4-BE49-F238E27FC236}">
                <a16:creationId xmlns:a16="http://schemas.microsoft.com/office/drawing/2014/main" id="{EA8CF532-3953-ED42-8934-30AFB48D37BA}"/>
              </a:ext>
            </a:extLst>
          </p:cNvPr>
          <p:cNvCxnSpPr/>
          <p:nvPr userDrawn="1"/>
        </p:nvCxnSpPr>
        <p:spPr>
          <a:xfrm>
            <a:off x="0" y="819150"/>
            <a:ext cx="291465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58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4310-9BE8-47E5-B8FA-B029D4DF474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2244E96D-C142-4FD7-B838-CBFFDA5D49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57A825-0ECB-4B01-9FD1-451304403F32}"/>
              </a:ext>
            </a:extLst>
          </p:cNvPr>
          <p:cNvSpPr>
            <a:spLocks noGrp="1"/>
          </p:cNvSpPr>
          <p:nvPr>
            <p:ph type="dt" sz="half" idx="10"/>
          </p:nvPr>
        </p:nvSpPr>
        <p:spPr/>
        <p:txBody>
          <a:bodyPr/>
          <a:lstStyle/>
          <a:p>
            <a:fld id="{E5D15E1A-6E92-450A-B10C-6B793ED5D9E7}" type="datetimeFigureOut">
              <a:rPr lang="en-GB" smtClean="0"/>
              <a:t>19/11/2020</a:t>
            </a:fld>
            <a:endParaRPr lang="en-GB" dirty="0"/>
          </a:p>
        </p:txBody>
      </p:sp>
      <p:sp>
        <p:nvSpPr>
          <p:cNvPr id="5" name="Footer Placeholder 4">
            <a:extLst>
              <a:ext uri="{FF2B5EF4-FFF2-40B4-BE49-F238E27FC236}">
                <a16:creationId xmlns:a16="http://schemas.microsoft.com/office/drawing/2014/main" id="{F008F7D6-053F-4703-842E-2CAE9FC98780}"/>
              </a:ext>
            </a:extLst>
          </p:cNvPr>
          <p:cNvSpPr>
            <a:spLocks noGrp="1"/>
          </p:cNvSpPr>
          <p:nvPr>
            <p:ph type="ftr" sz="quarter" idx="11"/>
          </p:nvPr>
        </p:nvSpPr>
        <p:spPr/>
        <p:txBody>
          <a:bodyPr/>
          <a:lstStyle/>
          <a:p>
            <a:endParaRPr lang="en-GB" dirty="0"/>
          </a:p>
        </p:txBody>
      </p:sp>
      <p:sp>
        <p:nvSpPr>
          <p:cNvPr id="6" name="Slide Number Placeholder 5">
            <a:extLst>
              <a:ext uri="{FF2B5EF4-FFF2-40B4-BE49-F238E27FC236}">
                <a16:creationId xmlns:a16="http://schemas.microsoft.com/office/drawing/2014/main" id="{0D2102EC-034E-40E3-8928-DB938F758EC4}"/>
              </a:ext>
            </a:extLst>
          </p:cNvPr>
          <p:cNvSpPr>
            <a:spLocks noGrp="1"/>
          </p:cNvSpPr>
          <p:nvPr>
            <p:ph type="sldNum" sz="quarter" idx="12"/>
          </p:nvPr>
        </p:nvSpPr>
        <p:spPr/>
        <p:txBody>
          <a:bodyPr/>
          <a:lstStyle/>
          <a:p>
            <a:fld id="{9FA1FEE0-3D0F-4AD7-8207-69300E5D88FE}" type="slidenum">
              <a:rPr lang="en-GB" smtClean="0"/>
              <a:t>‹#›</a:t>
            </a:fld>
            <a:endParaRPr lang="en-GB" dirty="0"/>
          </a:p>
        </p:txBody>
      </p:sp>
    </p:spTree>
    <p:extLst>
      <p:ext uri="{BB962C8B-B14F-4D97-AF65-F5344CB8AC3E}">
        <p14:creationId xmlns:p14="http://schemas.microsoft.com/office/powerpoint/2010/main" val="1775892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 Sliver Photo-Oran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46DF78-0488-3F4F-BF01-EA106F78D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775335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46D54199-7262-C847-AA04-BF1A4A3773AD}"/>
              </a:ext>
            </a:extLst>
          </p:cNvPr>
          <p:cNvSpPr>
            <a:spLocks noGrp="1"/>
          </p:cNvSpPr>
          <p:nvPr>
            <p:ph type="title"/>
          </p:nvPr>
        </p:nvSpPr>
        <p:spPr>
          <a:xfrm>
            <a:off x="400050" y="0"/>
            <a:ext cx="7753350" cy="731044"/>
          </a:xfrm>
        </p:spPr>
        <p:txBody>
          <a:bodyPr/>
          <a:lstStyle/>
          <a:p>
            <a:r>
              <a:rPr lang="en-US" dirty="0"/>
              <a:t>Click to edit Master title</a:t>
            </a:r>
          </a:p>
        </p:txBody>
      </p:sp>
      <p:cxnSp>
        <p:nvCxnSpPr>
          <p:cNvPr id="9" name="Straight Connector 8">
            <a:extLst>
              <a:ext uri="{FF2B5EF4-FFF2-40B4-BE49-F238E27FC236}">
                <a16:creationId xmlns:a16="http://schemas.microsoft.com/office/drawing/2014/main" id="{55ABB412-579D-AD4A-BFE7-DD77C1A11789}"/>
              </a:ext>
            </a:extLst>
          </p:cNvPr>
          <p:cNvCxnSpPr/>
          <p:nvPr userDrawn="1"/>
        </p:nvCxnSpPr>
        <p:spPr>
          <a:xfrm>
            <a:off x="0" y="819150"/>
            <a:ext cx="291465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50040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 Content + Sliver Photo-Oran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EBFE0F-16BB-8F43-9953-DEDF09CA82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775335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46D54199-7262-C847-AA04-BF1A4A3773AD}"/>
              </a:ext>
            </a:extLst>
          </p:cNvPr>
          <p:cNvSpPr>
            <a:spLocks noGrp="1"/>
          </p:cNvSpPr>
          <p:nvPr>
            <p:ph type="title"/>
          </p:nvPr>
        </p:nvSpPr>
        <p:spPr>
          <a:xfrm>
            <a:off x="400050" y="-171450"/>
            <a:ext cx="7753350" cy="731044"/>
          </a:xfrm>
        </p:spPr>
        <p:txBody>
          <a:bodyPr/>
          <a:lstStyle/>
          <a:p>
            <a:r>
              <a:rPr lang="en-US" dirty="0"/>
              <a:t>Click to edit Master title</a:t>
            </a:r>
          </a:p>
        </p:txBody>
      </p:sp>
      <p:sp>
        <p:nvSpPr>
          <p:cNvPr id="10" name="Text Placeholder 5">
            <a:extLst>
              <a:ext uri="{FF2B5EF4-FFF2-40B4-BE49-F238E27FC236}">
                <a16:creationId xmlns:a16="http://schemas.microsoft.com/office/drawing/2014/main" id="{CB8DC3E7-85C6-FB4E-9FF9-6D4F4C387DFA}"/>
              </a:ext>
            </a:extLst>
          </p:cNvPr>
          <p:cNvSpPr>
            <a:spLocks noGrp="1"/>
          </p:cNvSpPr>
          <p:nvPr>
            <p:ph type="body" sz="quarter" idx="10" hasCustomPrompt="1"/>
          </p:nvPr>
        </p:nvSpPr>
        <p:spPr>
          <a:xfrm>
            <a:off x="400050" y="342900"/>
            <a:ext cx="7753350" cy="487105"/>
          </a:xfrm>
        </p:spPr>
        <p:txBody>
          <a:bodyPr anchor="ctr"/>
          <a:lstStyle>
            <a:lvl1pPr>
              <a:lnSpc>
                <a:spcPct val="100000"/>
              </a:lnSpc>
              <a:defRPr b="1" cap="none" spc="0" baseline="0"/>
            </a:lvl1pPr>
          </a:lstStyle>
          <a:p>
            <a:pPr lvl="0"/>
            <a:r>
              <a:rPr lang="en-US" dirty="0"/>
              <a:t>Edit master subtitle</a:t>
            </a:r>
          </a:p>
        </p:txBody>
      </p:sp>
      <p:cxnSp>
        <p:nvCxnSpPr>
          <p:cNvPr id="9" name="Straight Connector 8">
            <a:extLst>
              <a:ext uri="{FF2B5EF4-FFF2-40B4-BE49-F238E27FC236}">
                <a16:creationId xmlns:a16="http://schemas.microsoft.com/office/drawing/2014/main" id="{FEF73291-ED93-AE4B-8C65-C3587953495B}"/>
              </a:ext>
            </a:extLst>
          </p:cNvPr>
          <p:cNvCxnSpPr/>
          <p:nvPr userDrawn="1"/>
        </p:nvCxnSpPr>
        <p:spPr>
          <a:xfrm>
            <a:off x="0" y="819150"/>
            <a:ext cx="291465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83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Content + 1/3 Photo-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98B555-301F-2A40-AA52-A7BD62CA57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569595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600174E-47EB-0941-A3BC-D7FFCD559D0A}"/>
              </a:ext>
            </a:extLst>
          </p:cNvPr>
          <p:cNvSpPr>
            <a:spLocks noGrp="1"/>
          </p:cNvSpPr>
          <p:nvPr>
            <p:ph type="title"/>
          </p:nvPr>
        </p:nvSpPr>
        <p:spPr>
          <a:xfrm>
            <a:off x="400050" y="0"/>
            <a:ext cx="5695950" cy="731044"/>
          </a:xfrm>
        </p:spPr>
        <p:txBody>
          <a:bodyPr/>
          <a:lstStyle/>
          <a:p>
            <a:r>
              <a:rPr lang="en-US" dirty="0"/>
              <a:t>Click to edit Master title</a:t>
            </a:r>
          </a:p>
        </p:txBody>
      </p:sp>
      <p:cxnSp>
        <p:nvCxnSpPr>
          <p:cNvPr id="9" name="Straight Connector 8">
            <a:extLst>
              <a:ext uri="{FF2B5EF4-FFF2-40B4-BE49-F238E27FC236}">
                <a16:creationId xmlns:a16="http://schemas.microsoft.com/office/drawing/2014/main" id="{17F28EC2-A8D3-7A42-B0BF-6F55C7A7F872}"/>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37764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ubtitle, Content + 1/3 Photo-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F25B2C-E4D9-024C-8EE3-AD5B60B8FB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569595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5600174E-47EB-0941-A3BC-D7FFCD559D0A}"/>
              </a:ext>
            </a:extLst>
          </p:cNvPr>
          <p:cNvSpPr>
            <a:spLocks noGrp="1"/>
          </p:cNvSpPr>
          <p:nvPr>
            <p:ph type="title"/>
          </p:nvPr>
        </p:nvSpPr>
        <p:spPr>
          <a:xfrm>
            <a:off x="400050" y="-171450"/>
            <a:ext cx="5695950" cy="731044"/>
          </a:xfrm>
        </p:spPr>
        <p:txBody>
          <a:bodyPr/>
          <a:lstStyle/>
          <a:p>
            <a:r>
              <a:rPr lang="en-US" dirty="0"/>
              <a:t>Click to edit Master title</a:t>
            </a:r>
          </a:p>
        </p:txBody>
      </p:sp>
      <p:sp>
        <p:nvSpPr>
          <p:cNvPr id="10" name="Text Placeholder 5">
            <a:extLst>
              <a:ext uri="{FF2B5EF4-FFF2-40B4-BE49-F238E27FC236}">
                <a16:creationId xmlns:a16="http://schemas.microsoft.com/office/drawing/2014/main" id="{71B99A36-467A-3E4B-BC40-D38136850463}"/>
              </a:ext>
            </a:extLst>
          </p:cNvPr>
          <p:cNvSpPr>
            <a:spLocks noGrp="1"/>
          </p:cNvSpPr>
          <p:nvPr>
            <p:ph type="body" sz="quarter" idx="10" hasCustomPrompt="1"/>
          </p:nvPr>
        </p:nvSpPr>
        <p:spPr>
          <a:xfrm>
            <a:off x="400050" y="342900"/>
            <a:ext cx="5695950" cy="487105"/>
          </a:xfrm>
        </p:spPr>
        <p:txBody>
          <a:bodyPr anchor="ctr"/>
          <a:lstStyle>
            <a:lvl1pPr>
              <a:lnSpc>
                <a:spcPct val="100000"/>
              </a:lnSpc>
              <a:defRPr b="1" cap="none" spc="0" baseline="0"/>
            </a:lvl1pPr>
          </a:lstStyle>
          <a:p>
            <a:pPr lvl="0"/>
            <a:r>
              <a:rPr lang="en-US" dirty="0"/>
              <a:t>Edit master subtitle</a:t>
            </a:r>
          </a:p>
        </p:txBody>
      </p:sp>
      <p:cxnSp>
        <p:nvCxnSpPr>
          <p:cNvPr id="8" name="Straight Connector 7">
            <a:extLst>
              <a:ext uri="{FF2B5EF4-FFF2-40B4-BE49-F238E27FC236}">
                <a16:creationId xmlns:a16="http://schemas.microsoft.com/office/drawing/2014/main" id="{EA8CF532-3953-ED42-8934-30AFB48D37BA}"/>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86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Content + Sliver Photo-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46DF78-0488-3F4F-BF01-EA106F78D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775335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46D54199-7262-C847-AA04-BF1A4A3773AD}"/>
              </a:ext>
            </a:extLst>
          </p:cNvPr>
          <p:cNvSpPr>
            <a:spLocks noGrp="1"/>
          </p:cNvSpPr>
          <p:nvPr>
            <p:ph type="title"/>
          </p:nvPr>
        </p:nvSpPr>
        <p:spPr>
          <a:xfrm>
            <a:off x="400050" y="0"/>
            <a:ext cx="7753350" cy="731044"/>
          </a:xfrm>
        </p:spPr>
        <p:txBody>
          <a:bodyPr/>
          <a:lstStyle/>
          <a:p>
            <a:r>
              <a:rPr lang="en-US" dirty="0"/>
              <a:t>Click to edit Master title</a:t>
            </a:r>
          </a:p>
        </p:txBody>
      </p:sp>
      <p:cxnSp>
        <p:nvCxnSpPr>
          <p:cNvPr id="9" name="Straight Connector 8">
            <a:extLst>
              <a:ext uri="{FF2B5EF4-FFF2-40B4-BE49-F238E27FC236}">
                <a16:creationId xmlns:a16="http://schemas.microsoft.com/office/drawing/2014/main" id="{55ABB412-579D-AD4A-BFE7-DD77C1A11789}"/>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6551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ubtitle, Content + Sliver Photo-Gre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EBFE0F-16BB-8F43-9953-DEDF09CA82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400050" y="1234679"/>
            <a:ext cx="7753350" cy="3664936"/>
          </a:xfrm>
        </p:spPr>
        <p:txBody>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a:extLst>
              <a:ext uri="{FF2B5EF4-FFF2-40B4-BE49-F238E27FC236}">
                <a16:creationId xmlns:a16="http://schemas.microsoft.com/office/drawing/2014/main" id="{46D54199-7262-C847-AA04-BF1A4A3773AD}"/>
              </a:ext>
            </a:extLst>
          </p:cNvPr>
          <p:cNvSpPr>
            <a:spLocks noGrp="1"/>
          </p:cNvSpPr>
          <p:nvPr>
            <p:ph type="title"/>
          </p:nvPr>
        </p:nvSpPr>
        <p:spPr>
          <a:xfrm>
            <a:off x="400050" y="-171450"/>
            <a:ext cx="7753350" cy="731044"/>
          </a:xfrm>
        </p:spPr>
        <p:txBody>
          <a:bodyPr/>
          <a:lstStyle/>
          <a:p>
            <a:r>
              <a:rPr lang="en-US" dirty="0"/>
              <a:t>Click to edit Master title</a:t>
            </a:r>
          </a:p>
        </p:txBody>
      </p:sp>
      <p:sp>
        <p:nvSpPr>
          <p:cNvPr id="10" name="Text Placeholder 5">
            <a:extLst>
              <a:ext uri="{FF2B5EF4-FFF2-40B4-BE49-F238E27FC236}">
                <a16:creationId xmlns:a16="http://schemas.microsoft.com/office/drawing/2014/main" id="{CB8DC3E7-85C6-FB4E-9FF9-6D4F4C387DFA}"/>
              </a:ext>
            </a:extLst>
          </p:cNvPr>
          <p:cNvSpPr>
            <a:spLocks noGrp="1"/>
          </p:cNvSpPr>
          <p:nvPr>
            <p:ph type="body" sz="quarter" idx="10" hasCustomPrompt="1"/>
          </p:nvPr>
        </p:nvSpPr>
        <p:spPr>
          <a:xfrm>
            <a:off x="400050" y="342900"/>
            <a:ext cx="7753350" cy="487105"/>
          </a:xfrm>
        </p:spPr>
        <p:txBody>
          <a:bodyPr anchor="ctr"/>
          <a:lstStyle>
            <a:lvl1pPr>
              <a:lnSpc>
                <a:spcPct val="100000"/>
              </a:lnSpc>
              <a:defRPr b="1" cap="none" spc="0" baseline="0"/>
            </a:lvl1pPr>
          </a:lstStyle>
          <a:p>
            <a:pPr lvl="0"/>
            <a:r>
              <a:rPr lang="en-US" dirty="0"/>
              <a:t>Edit master subtitle</a:t>
            </a:r>
          </a:p>
        </p:txBody>
      </p:sp>
      <p:cxnSp>
        <p:nvCxnSpPr>
          <p:cNvPr id="9" name="Straight Connector 8">
            <a:extLst>
              <a:ext uri="{FF2B5EF4-FFF2-40B4-BE49-F238E27FC236}">
                <a16:creationId xmlns:a16="http://schemas.microsoft.com/office/drawing/2014/main" id="{FEF73291-ED93-AE4B-8C65-C3587953495B}"/>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22801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5" name="Picture 4" descr="A close up of a person&#10;&#10;Description automatically generated">
            <a:extLst>
              <a:ext uri="{FF2B5EF4-FFF2-40B4-BE49-F238E27FC236}">
                <a16:creationId xmlns:a16="http://schemas.microsoft.com/office/drawing/2014/main" id="{B475E528-B0A5-2145-8E5C-C9B52B9FFF5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a:xfrm>
            <a:off x="400050" y="855674"/>
            <a:ext cx="2457450" cy="3432153"/>
          </a:xfrm>
        </p:spPr>
        <p:txBody>
          <a:bodyPr anchor="ctr"/>
          <a:lstStyle>
            <a:lvl1pPr>
              <a:defRPr sz="4800">
                <a:solidFill>
                  <a:schemeClr val="tx1"/>
                </a:solidFill>
              </a:defRPr>
            </a:lvl1pPr>
          </a:lstStyle>
          <a:p>
            <a:r>
              <a:rPr lang="en-US" dirty="0"/>
              <a:t>Click to edit Master title</a:t>
            </a:r>
          </a:p>
        </p:txBody>
      </p:sp>
      <p:sp>
        <p:nvSpPr>
          <p:cNvPr id="3" name="Content Placeholder 2">
            <a:extLst>
              <a:ext uri="{FF2B5EF4-FFF2-40B4-BE49-F238E27FC236}">
                <a16:creationId xmlns:a16="http://schemas.microsoft.com/office/drawing/2014/main" id="{E3A0379B-B590-674C-AD84-58E3FCADD409}"/>
              </a:ext>
            </a:extLst>
          </p:cNvPr>
          <p:cNvSpPr>
            <a:spLocks noGrp="1"/>
          </p:cNvSpPr>
          <p:nvPr>
            <p:ph idx="1"/>
          </p:nvPr>
        </p:nvSpPr>
        <p:spPr>
          <a:xfrm>
            <a:off x="3543300" y="872652"/>
            <a:ext cx="4000500" cy="3398197"/>
          </a:xfrm>
        </p:spPr>
        <p:txBody>
          <a:bodyPr anchor="ctr"/>
          <a:lstStyle>
            <a:lvl1pPr marL="0" indent="0">
              <a:buNone/>
              <a:defRPr b="0" cap="all" spc="75" baseline="0">
                <a:solidFill>
                  <a:schemeClr val="tx1"/>
                </a:solidFill>
              </a:defRPr>
            </a:lvl1pPr>
            <a:lvl2pPr marL="342900" indent="0">
              <a:buNone/>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501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am 1 Per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sp>
        <p:nvSpPr>
          <p:cNvPr id="11" name="Picture Placeholder 5">
            <a:extLst>
              <a:ext uri="{FF2B5EF4-FFF2-40B4-BE49-F238E27FC236}">
                <a16:creationId xmlns:a16="http://schemas.microsoft.com/office/drawing/2014/main" id="{6199A6B4-4BDA-7041-B532-7D8244719EE8}"/>
              </a:ext>
            </a:extLst>
          </p:cNvPr>
          <p:cNvSpPr>
            <a:spLocks noGrp="1" noChangeAspect="1"/>
          </p:cNvSpPr>
          <p:nvPr>
            <p:ph type="pic" sz="quarter" idx="12"/>
          </p:nvPr>
        </p:nvSpPr>
        <p:spPr>
          <a:xfrm>
            <a:off x="3833695" y="1873451"/>
            <a:ext cx="1495661" cy="1495661"/>
          </a:xfrm>
          <a:prstGeom prst="ellipse">
            <a:avLst/>
          </a:prstGeom>
          <a:ln w="28575">
            <a:noFill/>
          </a:ln>
        </p:spPr>
        <p:txBody>
          <a:bodyPr/>
          <a:lstStyle/>
          <a:p>
            <a:endParaRPr lang="en-US" dirty="0"/>
          </a:p>
        </p:txBody>
      </p:sp>
      <p:sp>
        <p:nvSpPr>
          <p:cNvPr id="12" name="Text Placeholder 8">
            <a:extLst>
              <a:ext uri="{FF2B5EF4-FFF2-40B4-BE49-F238E27FC236}">
                <a16:creationId xmlns:a16="http://schemas.microsoft.com/office/drawing/2014/main" id="{12ACA927-79A4-5546-83F2-6CA403E82A35}"/>
              </a:ext>
            </a:extLst>
          </p:cNvPr>
          <p:cNvSpPr>
            <a:spLocks noGrp="1"/>
          </p:cNvSpPr>
          <p:nvPr>
            <p:ph type="body" sz="quarter" idx="13" hasCustomPrompt="1"/>
          </p:nvPr>
        </p:nvSpPr>
        <p:spPr>
          <a:xfrm>
            <a:off x="3676650" y="3486150"/>
            <a:ext cx="1809750" cy="990600"/>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cxnSp>
        <p:nvCxnSpPr>
          <p:cNvPr id="6" name="Straight Connector 5">
            <a:extLst>
              <a:ext uri="{FF2B5EF4-FFF2-40B4-BE49-F238E27FC236}">
                <a16:creationId xmlns:a16="http://schemas.microsoft.com/office/drawing/2014/main" id="{9AB45757-C2CD-3440-9B31-5617FE96404B}"/>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588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am 2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sp>
        <p:nvSpPr>
          <p:cNvPr id="6" name="Picture Placeholder 5">
            <a:extLst>
              <a:ext uri="{FF2B5EF4-FFF2-40B4-BE49-F238E27FC236}">
                <a16:creationId xmlns:a16="http://schemas.microsoft.com/office/drawing/2014/main" id="{D6EA061F-C0A8-B54F-AC55-6BC7E3966661}"/>
              </a:ext>
            </a:extLst>
          </p:cNvPr>
          <p:cNvSpPr>
            <a:spLocks noGrp="1" noChangeAspect="1"/>
          </p:cNvSpPr>
          <p:nvPr>
            <p:ph type="pic" sz="quarter" idx="10"/>
          </p:nvPr>
        </p:nvSpPr>
        <p:spPr>
          <a:xfrm>
            <a:off x="2715000" y="1873451"/>
            <a:ext cx="1495661" cy="1495661"/>
          </a:xfrm>
          <a:prstGeom prst="ellipse">
            <a:avLst/>
          </a:prstGeom>
          <a:ln w="28575">
            <a:noFill/>
          </a:ln>
        </p:spPr>
        <p:txBody>
          <a:bodyPr/>
          <a:lstStyle/>
          <a:p>
            <a:endParaRPr lang="en-US" dirty="0"/>
          </a:p>
        </p:txBody>
      </p:sp>
      <p:sp>
        <p:nvSpPr>
          <p:cNvPr id="11" name="Picture Placeholder 5">
            <a:extLst>
              <a:ext uri="{FF2B5EF4-FFF2-40B4-BE49-F238E27FC236}">
                <a16:creationId xmlns:a16="http://schemas.microsoft.com/office/drawing/2014/main" id="{6199A6B4-4BDA-7041-B532-7D8244719EE8}"/>
              </a:ext>
            </a:extLst>
          </p:cNvPr>
          <p:cNvSpPr>
            <a:spLocks noGrp="1" noChangeAspect="1"/>
          </p:cNvSpPr>
          <p:nvPr>
            <p:ph type="pic" sz="quarter" idx="12"/>
          </p:nvPr>
        </p:nvSpPr>
        <p:spPr>
          <a:xfrm>
            <a:off x="4905750" y="1873451"/>
            <a:ext cx="1495661" cy="1495661"/>
          </a:xfrm>
          <a:prstGeom prst="ellipse">
            <a:avLst/>
          </a:prstGeom>
          <a:ln w="28575">
            <a:noFill/>
          </a:ln>
        </p:spPr>
        <p:txBody>
          <a:bodyPr/>
          <a:lstStyle/>
          <a:p>
            <a:endParaRPr lang="en-US" dirty="0"/>
          </a:p>
        </p:txBody>
      </p:sp>
      <p:cxnSp>
        <p:nvCxnSpPr>
          <p:cNvPr id="8" name="Straight Connector 7">
            <a:extLst>
              <a:ext uri="{FF2B5EF4-FFF2-40B4-BE49-F238E27FC236}">
                <a16:creationId xmlns:a16="http://schemas.microsoft.com/office/drawing/2014/main" id="{CA44FB36-2BEA-EE48-9356-A3E02CD8AF8F}"/>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8">
            <a:extLst>
              <a:ext uri="{FF2B5EF4-FFF2-40B4-BE49-F238E27FC236}">
                <a16:creationId xmlns:a16="http://schemas.microsoft.com/office/drawing/2014/main" id="{D80B52D9-7E01-D342-A8EA-5FB757E2F0BC}"/>
              </a:ext>
            </a:extLst>
          </p:cNvPr>
          <p:cNvSpPr>
            <a:spLocks noGrp="1"/>
          </p:cNvSpPr>
          <p:nvPr>
            <p:ph type="body" sz="quarter" idx="14" hasCustomPrompt="1"/>
          </p:nvPr>
        </p:nvSpPr>
        <p:spPr>
          <a:xfrm>
            <a:off x="2557955" y="3486150"/>
            <a:ext cx="1809750" cy="990600"/>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14" name="Text Placeholder 8">
            <a:extLst>
              <a:ext uri="{FF2B5EF4-FFF2-40B4-BE49-F238E27FC236}">
                <a16:creationId xmlns:a16="http://schemas.microsoft.com/office/drawing/2014/main" id="{EAFADF2C-E34C-9947-BF35-EBA2A5C52609}"/>
              </a:ext>
            </a:extLst>
          </p:cNvPr>
          <p:cNvSpPr>
            <a:spLocks noGrp="1"/>
          </p:cNvSpPr>
          <p:nvPr>
            <p:ph type="body" sz="quarter" idx="15" hasCustomPrompt="1"/>
          </p:nvPr>
        </p:nvSpPr>
        <p:spPr>
          <a:xfrm>
            <a:off x="4748705" y="3486150"/>
            <a:ext cx="1809750" cy="990600"/>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Tree>
    <p:extLst>
      <p:ext uri="{BB962C8B-B14F-4D97-AF65-F5344CB8AC3E}">
        <p14:creationId xmlns:p14="http://schemas.microsoft.com/office/powerpoint/2010/main" val="30078056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am 3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sp>
        <p:nvSpPr>
          <p:cNvPr id="6" name="Picture Placeholder 5">
            <a:extLst>
              <a:ext uri="{FF2B5EF4-FFF2-40B4-BE49-F238E27FC236}">
                <a16:creationId xmlns:a16="http://schemas.microsoft.com/office/drawing/2014/main" id="{D6EA061F-C0A8-B54F-AC55-6BC7E3966661}"/>
              </a:ext>
            </a:extLst>
          </p:cNvPr>
          <p:cNvSpPr>
            <a:spLocks noGrp="1" noChangeAspect="1"/>
          </p:cNvSpPr>
          <p:nvPr>
            <p:ph type="pic" sz="quarter" idx="10"/>
          </p:nvPr>
        </p:nvSpPr>
        <p:spPr>
          <a:xfrm>
            <a:off x="1642945" y="1873451"/>
            <a:ext cx="1495661" cy="1495661"/>
          </a:xfrm>
          <a:prstGeom prst="ellipse">
            <a:avLst/>
          </a:prstGeom>
          <a:ln w="28575">
            <a:noFill/>
          </a:ln>
        </p:spPr>
        <p:txBody>
          <a:bodyPr/>
          <a:lstStyle/>
          <a:p>
            <a:endParaRPr lang="en-US" dirty="0"/>
          </a:p>
        </p:txBody>
      </p:sp>
      <p:sp>
        <p:nvSpPr>
          <p:cNvPr id="11" name="Picture Placeholder 5">
            <a:extLst>
              <a:ext uri="{FF2B5EF4-FFF2-40B4-BE49-F238E27FC236}">
                <a16:creationId xmlns:a16="http://schemas.microsoft.com/office/drawing/2014/main" id="{6199A6B4-4BDA-7041-B532-7D8244719EE8}"/>
              </a:ext>
            </a:extLst>
          </p:cNvPr>
          <p:cNvSpPr>
            <a:spLocks noGrp="1" noChangeAspect="1"/>
          </p:cNvSpPr>
          <p:nvPr>
            <p:ph type="pic" sz="quarter" idx="12"/>
          </p:nvPr>
        </p:nvSpPr>
        <p:spPr>
          <a:xfrm>
            <a:off x="3833695" y="1873451"/>
            <a:ext cx="1495661" cy="1495661"/>
          </a:xfrm>
          <a:prstGeom prst="ellipse">
            <a:avLst/>
          </a:prstGeom>
          <a:ln w="28575">
            <a:noFill/>
          </a:ln>
        </p:spPr>
        <p:txBody>
          <a:bodyPr/>
          <a:lstStyle/>
          <a:p>
            <a:endParaRPr lang="en-US" dirty="0"/>
          </a:p>
        </p:txBody>
      </p:sp>
      <p:sp>
        <p:nvSpPr>
          <p:cNvPr id="13" name="Picture Placeholder 5">
            <a:extLst>
              <a:ext uri="{FF2B5EF4-FFF2-40B4-BE49-F238E27FC236}">
                <a16:creationId xmlns:a16="http://schemas.microsoft.com/office/drawing/2014/main" id="{CDE4A332-70FF-9843-99E1-9D60D5EF7A43}"/>
              </a:ext>
            </a:extLst>
          </p:cNvPr>
          <p:cNvSpPr>
            <a:spLocks noGrp="1" noChangeAspect="1"/>
          </p:cNvSpPr>
          <p:nvPr>
            <p:ph type="pic" sz="quarter" idx="14"/>
          </p:nvPr>
        </p:nvSpPr>
        <p:spPr>
          <a:xfrm>
            <a:off x="6024445" y="1873451"/>
            <a:ext cx="1495661" cy="1495661"/>
          </a:xfrm>
          <a:prstGeom prst="ellipse">
            <a:avLst/>
          </a:prstGeom>
          <a:ln w="28575">
            <a:noFill/>
          </a:ln>
        </p:spPr>
        <p:txBody>
          <a:bodyPr/>
          <a:lstStyle/>
          <a:p>
            <a:endParaRPr lang="en-US" dirty="0"/>
          </a:p>
        </p:txBody>
      </p:sp>
      <p:cxnSp>
        <p:nvCxnSpPr>
          <p:cNvPr id="15" name="Straight Connector 14">
            <a:extLst>
              <a:ext uri="{FF2B5EF4-FFF2-40B4-BE49-F238E27FC236}">
                <a16:creationId xmlns:a16="http://schemas.microsoft.com/office/drawing/2014/main" id="{A459A67E-4F1C-B541-A0D7-3E7019CE5E55}"/>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475AC857-0B70-EE4F-9633-0E939E8B5DA4}"/>
              </a:ext>
            </a:extLst>
          </p:cNvPr>
          <p:cNvSpPr>
            <a:spLocks noGrp="1"/>
          </p:cNvSpPr>
          <p:nvPr>
            <p:ph type="body" sz="quarter" idx="16" hasCustomPrompt="1"/>
          </p:nvPr>
        </p:nvSpPr>
        <p:spPr>
          <a:xfrm>
            <a:off x="1485900" y="3486150"/>
            <a:ext cx="1809750" cy="990600"/>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17" name="Text Placeholder 8">
            <a:extLst>
              <a:ext uri="{FF2B5EF4-FFF2-40B4-BE49-F238E27FC236}">
                <a16:creationId xmlns:a16="http://schemas.microsoft.com/office/drawing/2014/main" id="{F9EDFA74-408D-C749-B0DD-5D4A20C759B6}"/>
              </a:ext>
            </a:extLst>
          </p:cNvPr>
          <p:cNvSpPr>
            <a:spLocks noGrp="1"/>
          </p:cNvSpPr>
          <p:nvPr>
            <p:ph type="body" sz="quarter" idx="17" hasCustomPrompt="1"/>
          </p:nvPr>
        </p:nvSpPr>
        <p:spPr>
          <a:xfrm>
            <a:off x="3676650" y="3486150"/>
            <a:ext cx="1809750" cy="990600"/>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18" name="Text Placeholder 8">
            <a:extLst>
              <a:ext uri="{FF2B5EF4-FFF2-40B4-BE49-F238E27FC236}">
                <a16:creationId xmlns:a16="http://schemas.microsoft.com/office/drawing/2014/main" id="{A51E9D74-64BF-6649-B1E5-5D5515C76C4D}"/>
              </a:ext>
            </a:extLst>
          </p:cNvPr>
          <p:cNvSpPr>
            <a:spLocks noGrp="1"/>
          </p:cNvSpPr>
          <p:nvPr>
            <p:ph type="body" sz="quarter" idx="18" hasCustomPrompt="1"/>
          </p:nvPr>
        </p:nvSpPr>
        <p:spPr>
          <a:xfrm>
            <a:off x="5867400" y="3486150"/>
            <a:ext cx="1809750" cy="990600"/>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Tree>
    <p:extLst>
      <p:ext uri="{BB962C8B-B14F-4D97-AF65-F5344CB8AC3E}">
        <p14:creationId xmlns:p14="http://schemas.microsoft.com/office/powerpoint/2010/main" val="3036253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C336C-47BA-4226-A349-C438C9E0CD7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87F26C53-4569-4639-B30E-1D553E5B7D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3DF1775F-9C63-40E3-B1EE-EE81C741307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552EF51-C946-4BCF-8241-45439B3AC071}"/>
              </a:ext>
            </a:extLst>
          </p:cNvPr>
          <p:cNvSpPr>
            <a:spLocks noGrp="1"/>
          </p:cNvSpPr>
          <p:nvPr>
            <p:ph type="dt" sz="half" idx="10"/>
          </p:nvPr>
        </p:nvSpPr>
        <p:spPr/>
        <p:txBody>
          <a:bodyPr/>
          <a:lstStyle/>
          <a:p>
            <a:fld id="{E5D15E1A-6E92-450A-B10C-6B793ED5D9E7}" type="datetimeFigureOut">
              <a:rPr lang="en-GB" smtClean="0"/>
              <a:t>19/11/2020</a:t>
            </a:fld>
            <a:endParaRPr lang="en-GB" dirty="0"/>
          </a:p>
        </p:txBody>
      </p:sp>
      <p:sp>
        <p:nvSpPr>
          <p:cNvPr id="6" name="Footer Placeholder 5">
            <a:extLst>
              <a:ext uri="{FF2B5EF4-FFF2-40B4-BE49-F238E27FC236}">
                <a16:creationId xmlns:a16="http://schemas.microsoft.com/office/drawing/2014/main" id="{9431F9BD-2050-4ECC-BD06-77E6D69A3DA9}"/>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CFEB2540-7393-454A-B2C4-058FC6F76FC7}"/>
              </a:ext>
            </a:extLst>
          </p:cNvPr>
          <p:cNvSpPr>
            <a:spLocks noGrp="1"/>
          </p:cNvSpPr>
          <p:nvPr>
            <p:ph type="sldNum" sz="quarter" idx="12"/>
          </p:nvPr>
        </p:nvSpPr>
        <p:spPr/>
        <p:txBody>
          <a:bodyPr/>
          <a:lstStyle/>
          <a:p>
            <a:fld id="{9FA1FEE0-3D0F-4AD7-8207-69300E5D88FE}" type="slidenum">
              <a:rPr lang="en-GB" smtClean="0"/>
              <a:t>‹#›</a:t>
            </a:fld>
            <a:endParaRPr lang="en-GB" dirty="0"/>
          </a:p>
        </p:txBody>
      </p:sp>
    </p:spTree>
    <p:extLst>
      <p:ext uri="{BB962C8B-B14F-4D97-AF65-F5344CB8AC3E}">
        <p14:creationId xmlns:p14="http://schemas.microsoft.com/office/powerpoint/2010/main" val="24975772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am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sp>
        <p:nvSpPr>
          <p:cNvPr id="6" name="Picture Placeholder 5">
            <a:extLst>
              <a:ext uri="{FF2B5EF4-FFF2-40B4-BE49-F238E27FC236}">
                <a16:creationId xmlns:a16="http://schemas.microsoft.com/office/drawing/2014/main" id="{D6EA061F-C0A8-B54F-AC55-6BC7E3966661}"/>
              </a:ext>
            </a:extLst>
          </p:cNvPr>
          <p:cNvSpPr>
            <a:spLocks noGrp="1" noChangeAspect="1"/>
          </p:cNvSpPr>
          <p:nvPr>
            <p:ph type="pic" sz="quarter" idx="10"/>
          </p:nvPr>
        </p:nvSpPr>
        <p:spPr>
          <a:xfrm>
            <a:off x="531118" y="1873451"/>
            <a:ext cx="1495661" cy="1495661"/>
          </a:xfrm>
          <a:prstGeom prst="ellipse">
            <a:avLst/>
          </a:prstGeom>
          <a:ln w="28575">
            <a:noFill/>
          </a:ln>
        </p:spPr>
        <p:txBody>
          <a:bodyPr/>
          <a:lstStyle/>
          <a:p>
            <a:endParaRPr lang="en-US" dirty="0"/>
          </a:p>
        </p:txBody>
      </p:sp>
      <p:sp>
        <p:nvSpPr>
          <p:cNvPr id="11" name="Picture Placeholder 5">
            <a:extLst>
              <a:ext uri="{FF2B5EF4-FFF2-40B4-BE49-F238E27FC236}">
                <a16:creationId xmlns:a16="http://schemas.microsoft.com/office/drawing/2014/main" id="{6199A6B4-4BDA-7041-B532-7D8244719EE8}"/>
              </a:ext>
            </a:extLst>
          </p:cNvPr>
          <p:cNvSpPr>
            <a:spLocks noGrp="1" noChangeAspect="1"/>
          </p:cNvSpPr>
          <p:nvPr>
            <p:ph type="pic" sz="quarter" idx="12"/>
          </p:nvPr>
        </p:nvSpPr>
        <p:spPr>
          <a:xfrm>
            <a:off x="2721868" y="1873451"/>
            <a:ext cx="1495661" cy="1495661"/>
          </a:xfrm>
          <a:prstGeom prst="ellipse">
            <a:avLst/>
          </a:prstGeom>
          <a:ln w="28575">
            <a:noFill/>
          </a:ln>
        </p:spPr>
        <p:txBody>
          <a:bodyPr/>
          <a:lstStyle/>
          <a:p>
            <a:endParaRPr lang="en-US" dirty="0"/>
          </a:p>
        </p:txBody>
      </p:sp>
      <p:sp>
        <p:nvSpPr>
          <p:cNvPr id="13" name="Picture Placeholder 5">
            <a:extLst>
              <a:ext uri="{FF2B5EF4-FFF2-40B4-BE49-F238E27FC236}">
                <a16:creationId xmlns:a16="http://schemas.microsoft.com/office/drawing/2014/main" id="{CDE4A332-70FF-9843-99E1-9D60D5EF7A43}"/>
              </a:ext>
            </a:extLst>
          </p:cNvPr>
          <p:cNvSpPr>
            <a:spLocks noGrp="1" noChangeAspect="1"/>
          </p:cNvSpPr>
          <p:nvPr>
            <p:ph type="pic" sz="quarter" idx="14"/>
          </p:nvPr>
        </p:nvSpPr>
        <p:spPr>
          <a:xfrm>
            <a:off x="4912618" y="1873451"/>
            <a:ext cx="1495661" cy="1495661"/>
          </a:xfrm>
          <a:prstGeom prst="ellipse">
            <a:avLst/>
          </a:prstGeom>
          <a:ln w="28575">
            <a:noFill/>
          </a:ln>
        </p:spPr>
        <p:txBody>
          <a:bodyPr/>
          <a:lstStyle/>
          <a:p>
            <a:endParaRPr lang="en-US" dirty="0"/>
          </a:p>
        </p:txBody>
      </p:sp>
      <p:sp>
        <p:nvSpPr>
          <p:cNvPr id="20" name="Picture Placeholder 5">
            <a:extLst>
              <a:ext uri="{FF2B5EF4-FFF2-40B4-BE49-F238E27FC236}">
                <a16:creationId xmlns:a16="http://schemas.microsoft.com/office/drawing/2014/main" id="{F8BDA152-2261-1F46-937B-8C8EE931E682}"/>
              </a:ext>
            </a:extLst>
          </p:cNvPr>
          <p:cNvSpPr>
            <a:spLocks noGrp="1" noChangeAspect="1"/>
          </p:cNvSpPr>
          <p:nvPr>
            <p:ph type="pic" sz="quarter" idx="19"/>
          </p:nvPr>
        </p:nvSpPr>
        <p:spPr>
          <a:xfrm>
            <a:off x="7105100" y="1873451"/>
            <a:ext cx="1495661" cy="1495661"/>
          </a:xfrm>
          <a:prstGeom prst="ellipse">
            <a:avLst/>
          </a:prstGeom>
          <a:ln w="28575">
            <a:noFill/>
          </a:ln>
        </p:spPr>
        <p:txBody>
          <a:bodyPr/>
          <a:lstStyle/>
          <a:p>
            <a:endParaRPr lang="en-US" dirty="0"/>
          </a:p>
        </p:txBody>
      </p:sp>
      <p:cxnSp>
        <p:nvCxnSpPr>
          <p:cNvPr id="15" name="Straight Connector 14">
            <a:extLst>
              <a:ext uri="{FF2B5EF4-FFF2-40B4-BE49-F238E27FC236}">
                <a16:creationId xmlns:a16="http://schemas.microsoft.com/office/drawing/2014/main" id="{B07439F4-01C4-904D-969D-A4A610BDE365}"/>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443EA480-8BA7-AC4B-A8B5-27C02747AAB3}"/>
              </a:ext>
            </a:extLst>
          </p:cNvPr>
          <p:cNvSpPr>
            <a:spLocks noGrp="1"/>
          </p:cNvSpPr>
          <p:nvPr>
            <p:ph type="body" sz="quarter" idx="16" hasCustomPrompt="1"/>
          </p:nvPr>
        </p:nvSpPr>
        <p:spPr>
          <a:xfrm>
            <a:off x="374073" y="3486150"/>
            <a:ext cx="1809750" cy="990600"/>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17" name="Text Placeholder 8">
            <a:extLst>
              <a:ext uri="{FF2B5EF4-FFF2-40B4-BE49-F238E27FC236}">
                <a16:creationId xmlns:a16="http://schemas.microsoft.com/office/drawing/2014/main" id="{CCD2D6DB-D15E-E748-8FC2-F64E4BA5318D}"/>
              </a:ext>
            </a:extLst>
          </p:cNvPr>
          <p:cNvSpPr>
            <a:spLocks noGrp="1"/>
          </p:cNvSpPr>
          <p:nvPr>
            <p:ph type="body" sz="quarter" idx="17" hasCustomPrompt="1"/>
          </p:nvPr>
        </p:nvSpPr>
        <p:spPr>
          <a:xfrm>
            <a:off x="2564823" y="3486150"/>
            <a:ext cx="1809750" cy="990600"/>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18" name="Text Placeholder 8">
            <a:extLst>
              <a:ext uri="{FF2B5EF4-FFF2-40B4-BE49-F238E27FC236}">
                <a16:creationId xmlns:a16="http://schemas.microsoft.com/office/drawing/2014/main" id="{7219B2AA-2C43-2544-A393-DB591EEE84CC}"/>
              </a:ext>
            </a:extLst>
          </p:cNvPr>
          <p:cNvSpPr>
            <a:spLocks noGrp="1"/>
          </p:cNvSpPr>
          <p:nvPr>
            <p:ph type="body" sz="quarter" idx="18" hasCustomPrompt="1"/>
          </p:nvPr>
        </p:nvSpPr>
        <p:spPr>
          <a:xfrm>
            <a:off x="4755573" y="3486150"/>
            <a:ext cx="1809750" cy="990600"/>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19" name="Text Placeholder 8">
            <a:extLst>
              <a:ext uri="{FF2B5EF4-FFF2-40B4-BE49-F238E27FC236}">
                <a16:creationId xmlns:a16="http://schemas.microsoft.com/office/drawing/2014/main" id="{9722B36D-D9CD-3248-BD21-E8E61E4D5C0F}"/>
              </a:ext>
            </a:extLst>
          </p:cNvPr>
          <p:cNvSpPr>
            <a:spLocks noGrp="1"/>
          </p:cNvSpPr>
          <p:nvPr>
            <p:ph type="body" sz="quarter" idx="21" hasCustomPrompt="1"/>
          </p:nvPr>
        </p:nvSpPr>
        <p:spPr>
          <a:xfrm>
            <a:off x="6948055" y="3486150"/>
            <a:ext cx="1809750" cy="990600"/>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Tree>
    <p:extLst>
      <p:ext uri="{BB962C8B-B14F-4D97-AF65-F5344CB8AC3E}">
        <p14:creationId xmlns:p14="http://schemas.microsoft.com/office/powerpoint/2010/main" val="42906164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am 5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sp>
        <p:nvSpPr>
          <p:cNvPr id="16" name="Picture Placeholder 5">
            <a:extLst>
              <a:ext uri="{FF2B5EF4-FFF2-40B4-BE49-F238E27FC236}">
                <a16:creationId xmlns:a16="http://schemas.microsoft.com/office/drawing/2014/main" id="{7DED9636-080E-FA49-88FA-EC663BD45F3F}"/>
              </a:ext>
            </a:extLst>
          </p:cNvPr>
          <p:cNvSpPr>
            <a:spLocks noGrp="1" noChangeAspect="1"/>
          </p:cNvSpPr>
          <p:nvPr>
            <p:ph type="pic" sz="quarter" idx="10"/>
          </p:nvPr>
        </p:nvSpPr>
        <p:spPr>
          <a:xfrm>
            <a:off x="1926431" y="1428750"/>
            <a:ext cx="928688" cy="928688"/>
          </a:xfrm>
          <a:prstGeom prst="ellipse">
            <a:avLst/>
          </a:prstGeom>
          <a:ln w="28575">
            <a:noFill/>
          </a:ln>
        </p:spPr>
        <p:txBody>
          <a:bodyPr/>
          <a:lstStyle>
            <a:lvl1pPr>
              <a:defRPr sz="900"/>
            </a:lvl1pPr>
          </a:lstStyle>
          <a:p>
            <a:endParaRPr lang="en-US" dirty="0"/>
          </a:p>
        </p:txBody>
      </p:sp>
      <p:sp>
        <p:nvSpPr>
          <p:cNvPr id="18" name="Picture Placeholder 5">
            <a:extLst>
              <a:ext uri="{FF2B5EF4-FFF2-40B4-BE49-F238E27FC236}">
                <a16:creationId xmlns:a16="http://schemas.microsoft.com/office/drawing/2014/main" id="{EF481C81-4EDD-7640-8803-EC6C92216327}"/>
              </a:ext>
            </a:extLst>
          </p:cNvPr>
          <p:cNvSpPr>
            <a:spLocks noGrp="1" noChangeAspect="1"/>
          </p:cNvSpPr>
          <p:nvPr>
            <p:ph type="pic" sz="quarter" idx="12"/>
          </p:nvPr>
        </p:nvSpPr>
        <p:spPr>
          <a:xfrm>
            <a:off x="4117181" y="1428750"/>
            <a:ext cx="928688" cy="928688"/>
          </a:xfrm>
          <a:prstGeom prst="ellipse">
            <a:avLst/>
          </a:prstGeom>
          <a:ln w="28575">
            <a:noFill/>
          </a:ln>
        </p:spPr>
        <p:txBody>
          <a:bodyPr/>
          <a:lstStyle>
            <a:lvl1pPr>
              <a:defRPr sz="900"/>
            </a:lvl1pPr>
          </a:lstStyle>
          <a:p>
            <a:endParaRPr lang="en-US" dirty="0"/>
          </a:p>
        </p:txBody>
      </p:sp>
      <p:sp>
        <p:nvSpPr>
          <p:cNvPr id="22" name="Picture Placeholder 5">
            <a:extLst>
              <a:ext uri="{FF2B5EF4-FFF2-40B4-BE49-F238E27FC236}">
                <a16:creationId xmlns:a16="http://schemas.microsoft.com/office/drawing/2014/main" id="{ED304B66-91C0-2547-A2C2-515DDCE3E957}"/>
              </a:ext>
            </a:extLst>
          </p:cNvPr>
          <p:cNvSpPr>
            <a:spLocks noGrp="1" noChangeAspect="1"/>
          </p:cNvSpPr>
          <p:nvPr>
            <p:ph type="pic" sz="quarter" idx="14"/>
          </p:nvPr>
        </p:nvSpPr>
        <p:spPr>
          <a:xfrm>
            <a:off x="6307931" y="1428750"/>
            <a:ext cx="928688" cy="928688"/>
          </a:xfrm>
          <a:prstGeom prst="ellipse">
            <a:avLst/>
          </a:prstGeom>
          <a:ln w="28575">
            <a:noFill/>
          </a:ln>
        </p:spPr>
        <p:txBody>
          <a:bodyPr/>
          <a:lstStyle>
            <a:lvl1pPr>
              <a:defRPr sz="900"/>
            </a:lvl1pPr>
          </a:lstStyle>
          <a:p>
            <a:endParaRPr lang="en-US" dirty="0"/>
          </a:p>
        </p:txBody>
      </p:sp>
      <p:sp>
        <p:nvSpPr>
          <p:cNvPr id="24" name="Picture Placeholder 5">
            <a:extLst>
              <a:ext uri="{FF2B5EF4-FFF2-40B4-BE49-F238E27FC236}">
                <a16:creationId xmlns:a16="http://schemas.microsoft.com/office/drawing/2014/main" id="{5732E2F4-A3F4-E944-BC7D-CD7B82471CD4}"/>
              </a:ext>
            </a:extLst>
          </p:cNvPr>
          <p:cNvSpPr>
            <a:spLocks noGrp="1" noChangeAspect="1"/>
          </p:cNvSpPr>
          <p:nvPr>
            <p:ph type="pic" sz="quarter" idx="17"/>
          </p:nvPr>
        </p:nvSpPr>
        <p:spPr>
          <a:xfrm>
            <a:off x="2998486" y="3257550"/>
            <a:ext cx="928688" cy="928688"/>
          </a:xfrm>
          <a:prstGeom prst="ellipse">
            <a:avLst/>
          </a:prstGeom>
          <a:ln w="28575">
            <a:noFill/>
          </a:ln>
        </p:spPr>
        <p:txBody>
          <a:bodyPr/>
          <a:lstStyle>
            <a:lvl1pPr>
              <a:defRPr sz="900"/>
            </a:lvl1pPr>
          </a:lstStyle>
          <a:p>
            <a:endParaRPr lang="en-US" dirty="0"/>
          </a:p>
        </p:txBody>
      </p:sp>
      <p:sp>
        <p:nvSpPr>
          <p:cNvPr id="26" name="Picture Placeholder 5">
            <a:extLst>
              <a:ext uri="{FF2B5EF4-FFF2-40B4-BE49-F238E27FC236}">
                <a16:creationId xmlns:a16="http://schemas.microsoft.com/office/drawing/2014/main" id="{E283A7A8-8FCC-A347-8DC7-77FA799A7D1E}"/>
              </a:ext>
            </a:extLst>
          </p:cNvPr>
          <p:cNvSpPr>
            <a:spLocks noGrp="1" noChangeAspect="1"/>
          </p:cNvSpPr>
          <p:nvPr>
            <p:ph type="pic" sz="quarter" idx="19"/>
          </p:nvPr>
        </p:nvSpPr>
        <p:spPr>
          <a:xfrm>
            <a:off x="5189236" y="3257550"/>
            <a:ext cx="928688" cy="928688"/>
          </a:xfrm>
          <a:prstGeom prst="ellipse">
            <a:avLst/>
          </a:prstGeom>
          <a:ln w="28575">
            <a:noFill/>
          </a:ln>
        </p:spPr>
        <p:txBody>
          <a:bodyPr/>
          <a:lstStyle>
            <a:lvl1pPr>
              <a:defRPr sz="900"/>
            </a:lvl1pPr>
          </a:lstStyle>
          <a:p>
            <a:endParaRPr lang="en-US" dirty="0"/>
          </a:p>
        </p:txBody>
      </p:sp>
      <p:cxnSp>
        <p:nvCxnSpPr>
          <p:cNvPr id="14" name="Straight Connector 13">
            <a:extLst>
              <a:ext uri="{FF2B5EF4-FFF2-40B4-BE49-F238E27FC236}">
                <a16:creationId xmlns:a16="http://schemas.microsoft.com/office/drawing/2014/main" id="{D965FDB4-C7E6-A249-9F17-0073B32738B2}"/>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 Placeholder 8">
            <a:extLst>
              <a:ext uri="{FF2B5EF4-FFF2-40B4-BE49-F238E27FC236}">
                <a16:creationId xmlns:a16="http://schemas.microsoft.com/office/drawing/2014/main" id="{636718B5-2E6D-3A4D-972F-1D8342FDA267}"/>
              </a:ext>
            </a:extLst>
          </p:cNvPr>
          <p:cNvSpPr>
            <a:spLocks noGrp="1"/>
          </p:cNvSpPr>
          <p:nvPr>
            <p:ph type="body" sz="quarter" idx="16" hasCustomPrompt="1"/>
          </p:nvPr>
        </p:nvSpPr>
        <p:spPr>
          <a:xfrm>
            <a:off x="1295876" y="2419350"/>
            <a:ext cx="2189798" cy="615085"/>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28" name="Text Placeholder 8">
            <a:extLst>
              <a:ext uri="{FF2B5EF4-FFF2-40B4-BE49-F238E27FC236}">
                <a16:creationId xmlns:a16="http://schemas.microsoft.com/office/drawing/2014/main" id="{742B27E7-12CD-7F4B-A0C0-7F817C290975}"/>
              </a:ext>
            </a:extLst>
          </p:cNvPr>
          <p:cNvSpPr>
            <a:spLocks noGrp="1"/>
          </p:cNvSpPr>
          <p:nvPr>
            <p:ph type="body" sz="quarter" idx="21" hasCustomPrompt="1"/>
          </p:nvPr>
        </p:nvSpPr>
        <p:spPr>
          <a:xfrm>
            <a:off x="3477101" y="2419350"/>
            <a:ext cx="2189798" cy="615085"/>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29" name="Text Placeholder 8">
            <a:extLst>
              <a:ext uri="{FF2B5EF4-FFF2-40B4-BE49-F238E27FC236}">
                <a16:creationId xmlns:a16="http://schemas.microsoft.com/office/drawing/2014/main" id="{2C7C19C0-44B0-7C44-AFC2-72874A89D5B6}"/>
              </a:ext>
            </a:extLst>
          </p:cNvPr>
          <p:cNvSpPr>
            <a:spLocks noGrp="1"/>
          </p:cNvSpPr>
          <p:nvPr>
            <p:ph type="body" sz="quarter" idx="22" hasCustomPrompt="1"/>
          </p:nvPr>
        </p:nvSpPr>
        <p:spPr>
          <a:xfrm>
            <a:off x="5677376" y="2419350"/>
            <a:ext cx="2189798" cy="615085"/>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30" name="Text Placeholder 8">
            <a:extLst>
              <a:ext uri="{FF2B5EF4-FFF2-40B4-BE49-F238E27FC236}">
                <a16:creationId xmlns:a16="http://schemas.microsoft.com/office/drawing/2014/main" id="{96BF1E07-ECD3-FB4B-AAB6-3C00897A0175}"/>
              </a:ext>
            </a:extLst>
          </p:cNvPr>
          <p:cNvSpPr>
            <a:spLocks noGrp="1"/>
          </p:cNvSpPr>
          <p:nvPr>
            <p:ph type="body" sz="quarter" idx="23" hasCustomPrompt="1"/>
          </p:nvPr>
        </p:nvSpPr>
        <p:spPr>
          <a:xfrm>
            <a:off x="2376504" y="4248150"/>
            <a:ext cx="2189798" cy="615085"/>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31" name="Text Placeholder 8">
            <a:extLst>
              <a:ext uri="{FF2B5EF4-FFF2-40B4-BE49-F238E27FC236}">
                <a16:creationId xmlns:a16="http://schemas.microsoft.com/office/drawing/2014/main" id="{E7EC19BF-0D69-1944-AF31-FF818BE2E018}"/>
              </a:ext>
            </a:extLst>
          </p:cNvPr>
          <p:cNvSpPr>
            <a:spLocks noGrp="1"/>
          </p:cNvSpPr>
          <p:nvPr>
            <p:ph type="body" sz="quarter" idx="24" hasCustomPrompt="1"/>
          </p:nvPr>
        </p:nvSpPr>
        <p:spPr>
          <a:xfrm>
            <a:off x="4557729" y="4248150"/>
            <a:ext cx="2189798" cy="615085"/>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Tree>
    <p:extLst>
      <p:ext uri="{BB962C8B-B14F-4D97-AF65-F5344CB8AC3E}">
        <p14:creationId xmlns:p14="http://schemas.microsoft.com/office/powerpoint/2010/main" val="29715067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am 6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C2B-A726-D046-BFBA-C10C6541239F}"/>
              </a:ext>
            </a:extLst>
          </p:cNvPr>
          <p:cNvSpPr>
            <a:spLocks noGrp="1"/>
          </p:cNvSpPr>
          <p:nvPr>
            <p:ph type="title"/>
          </p:nvPr>
        </p:nvSpPr>
        <p:spPr/>
        <p:txBody>
          <a:bodyPr/>
          <a:lstStyle/>
          <a:p>
            <a:r>
              <a:rPr lang="en-US" dirty="0"/>
              <a:t>Click to edit Master title</a:t>
            </a:r>
          </a:p>
        </p:txBody>
      </p:sp>
      <p:sp>
        <p:nvSpPr>
          <p:cNvPr id="16" name="Picture Placeholder 5">
            <a:extLst>
              <a:ext uri="{FF2B5EF4-FFF2-40B4-BE49-F238E27FC236}">
                <a16:creationId xmlns:a16="http://schemas.microsoft.com/office/drawing/2014/main" id="{7DED9636-080E-FA49-88FA-EC663BD45F3F}"/>
              </a:ext>
            </a:extLst>
          </p:cNvPr>
          <p:cNvSpPr>
            <a:spLocks noGrp="1" noChangeAspect="1"/>
          </p:cNvSpPr>
          <p:nvPr>
            <p:ph type="pic" sz="quarter" idx="10"/>
          </p:nvPr>
        </p:nvSpPr>
        <p:spPr>
          <a:xfrm>
            <a:off x="1926431" y="1428750"/>
            <a:ext cx="928688" cy="928688"/>
          </a:xfrm>
          <a:prstGeom prst="ellipse">
            <a:avLst/>
          </a:prstGeom>
          <a:ln w="28575">
            <a:noFill/>
          </a:ln>
        </p:spPr>
        <p:txBody>
          <a:bodyPr/>
          <a:lstStyle>
            <a:lvl1pPr>
              <a:defRPr sz="900"/>
            </a:lvl1pPr>
          </a:lstStyle>
          <a:p>
            <a:endParaRPr lang="en-US" dirty="0"/>
          </a:p>
        </p:txBody>
      </p:sp>
      <p:sp>
        <p:nvSpPr>
          <p:cNvPr id="18" name="Picture Placeholder 5">
            <a:extLst>
              <a:ext uri="{FF2B5EF4-FFF2-40B4-BE49-F238E27FC236}">
                <a16:creationId xmlns:a16="http://schemas.microsoft.com/office/drawing/2014/main" id="{EF481C81-4EDD-7640-8803-EC6C92216327}"/>
              </a:ext>
            </a:extLst>
          </p:cNvPr>
          <p:cNvSpPr>
            <a:spLocks noGrp="1" noChangeAspect="1"/>
          </p:cNvSpPr>
          <p:nvPr>
            <p:ph type="pic" sz="quarter" idx="12"/>
          </p:nvPr>
        </p:nvSpPr>
        <p:spPr>
          <a:xfrm>
            <a:off x="4117181" y="1428750"/>
            <a:ext cx="928688" cy="928688"/>
          </a:xfrm>
          <a:prstGeom prst="ellipse">
            <a:avLst/>
          </a:prstGeom>
          <a:ln w="28575">
            <a:noFill/>
          </a:ln>
        </p:spPr>
        <p:txBody>
          <a:bodyPr/>
          <a:lstStyle>
            <a:lvl1pPr>
              <a:defRPr sz="900"/>
            </a:lvl1pPr>
          </a:lstStyle>
          <a:p>
            <a:endParaRPr lang="en-US" dirty="0"/>
          </a:p>
        </p:txBody>
      </p:sp>
      <p:sp>
        <p:nvSpPr>
          <p:cNvPr id="22" name="Picture Placeholder 5">
            <a:extLst>
              <a:ext uri="{FF2B5EF4-FFF2-40B4-BE49-F238E27FC236}">
                <a16:creationId xmlns:a16="http://schemas.microsoft.com/office/drawing/2014/main" id="{ED304B66-91C0-2547-A2C2-515DDCE3E957}"/>
              </a:ext>
            </a:extLst>
          </p:cNvPr>
          <p:cNvSpPr>
            <a:spLocks noGrp="1" noChangeAspect="1"/>
          </p:cNvSpPr>
          <p:nvPr>
            <p:ph type="pic" sz="quarter" idx="14"/>
          </p:nvPr>
        </p:nvSpPr>
        <p:spPr>
          <a:xfrm>
            <a:off x="6307931" y="1428750"/>
            <a:ext cx="928688" cy="928688"/>
          </a:xfrm>
          <a:prstGeom prst="ellipse">
            <a:avLst/>
          </a:prstGeom>
          <a:ln w="28575">
            <a:noFill/>
          </a:ln>
        </p:spPr>
        <p:txBody>
          <a:bodyPr/>
          <a:lstStyle>
            <a:lvl1pPr>
              <a:defRPr sz="900"/>
            </a:lvl1pPr>
          </a:lstStyle>
          <a:p>
            <a:endParaRPr lang="en-US" dirty="0"/>
          </a:p>
        </p:txBody>
      </p:sp>
      <p:sp>
        <p:nvSpPr>
          <p:cNvPr id="20" name="Picture Placeholder 5">
            <a:extLst>
              <a:ext uri="{FF2B5EF4-FFF2-40B4-BE49-F238E27FC236}">
                <a16:creationId xmlns:a16="http://schemas.microsoft.com/office/drawing/2014/main" id="{6011C192-36E9-6B41-97A6-BE5232567905}"/>
              </a:ext>
            </a:extLst>
          </p:cNvPr>
          <p:cNvSpPr>
            <a:spLocks noGrp="1" noChangeAspect="1"/>
          </p:cNvSpPr>
          <p:nvPr>
            <p:ph type="pic" sz="quarter" idx="21"/>
          </p:nvPr>
        </p:nvSpPr>
        <p:spPr>
          <a:xfrm>
            <a:off x="1926431" y="3257550"/>
            <a:ext cx="928688" cy="928688"/>
          </a:xfrm>
          <a:prstGeom prst="ellipse">
            <a:avLst/>
          </a:prstGeom>
          <a:ln w="28575">
            <a:noFill/>
          </a:ln>
        </p:spPr>
        <p:txBody>
          <a:bodyPr/>
          <a:lstStyle>
            <a:lvl1pPr>
              <a:defRPr sz="900"/>
            </a:lvl1pPr>
          </a:lstStyle>
          <a:p>
            <a:endParaRPr lang="en-US" dirty="0"/>
          </a:p>
        </p:txBody>
      </p:sp>
      <p:sp>
        <p:nvSpPr>
          <p:cNvPr id="28" name="Picture Placeholder 5">
            <a:extLst>
              <a:ext uri="{FF2B5EF4-FFF2-40B4-BE49-F238E27FC236}">
                <a16:creationId xmlns:a16="http://schemas.microsoft.com/office/drawing/2014/main" id="{BECC5575-6884-EC43-B497-918553BDD7D3}"/>
              </a:ext>
            </a:extLst>
          </p:cNvPr>
          <p:cNvSpPr>
            <a:spLocks noGrp="1" noChangeAspect="1"/>
          </p:cNvSpPr>
          <p:nvPr>
            <p:ph type="pic" sz="quarter" idx="23"/>
          </p:nvPr>
        </p:nvSpPr>
        <p:spPr>
          <a:xfrm>
            <a:off x="4117181" y="3257550"/>
            <a:ext cx="928688" cy="928688"/>
          </a:xfrm>
          <a:prstGeom prst="ellipse">
            <a:avLst/>
          </a:prstGeom>
          <a:ln w="28575">
            <a:noFill/>
          </a:ln>
        </p:spPr>
        <p:txBody>
          <a:bodyPr/>
          <a:lstStyle>
            <a:lvl1pPr>
              <a:defRPr sz="900"/>
            </a:lvl1pPr>
          </a:lstStyle>
          <a:p>
            <a:endParaRPr lang="en-US" dirty="0"/>
          </a:p>
        </p:txBody>
      </p:sp>
      <p:sp>
        <p:nvSpPr>
          <p:cNvPr id="30" name="Picture Placeholder 5">
            <a:extLst>
              <a:ext uri="{FF2B5EF4-FFF2-40B4-BE49-F238E27FC236}">
                <a16:creationId xmlns:a16="http://schemas.microsoft.com/office/drawing/2014/main" id="{84D44815-EC0F-8F42-B735-23DB94EAE19B}"/>
              </a:ext>
            </a:extLst>
          </p:cNvPr>
          <p:cNvSpPr>
            <a:spLocks noGrp="1" noChangeAspect="1"/>
          </p:cNvSpPr>
          <p:nvPr>
            <p:ph type="pic" sz="quarter" idx="25"/>
          </p:nvPr>
        </p:nvSpPr>
        <p:spPr>
          <a:xfrm>
            <a:off x="6307931" y="3257550"/>
            <a:ext cx="928688" cy="928688"/>
          </a:xfrm>
          <a:prstGeom prst="ellipse">
            <a:avLst/>
          </a:prstGeom>
          <a:ln w="28575">
            <a:noFill/>
          </a:ln>
        </p:spPr>
        <p:txBody>
          <a:bodyPr/>
          <a:lstStyle>
            <a:lvl1pPr>
              <a:defRPr sz="900"/>
            </a:lvl1pPr>
          </a:lstStyle>
          <a:p>
            <a:endParaRPr lang="en-US" dirty="0"/>
          </a:p>
        </p:txBody>
      </p:sp>
      <p:cxnSp>
        <p:nvCxnSpPr>
          <p:cNvPr id="24" name="Straight Connector 23">
            <a:extLst>
              <a:ext uri="{FF2B5EF4-FFF2-40B4-BE49-F238E27FC236}">
                <a16:creationId xmlns:a16="http://schemas.microsoft.com/office/drawing/2014/main" id="{ED649E54-E3AC-4645-BF11-4757609C9A31}"/>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8">
            <a:extLst>
              <a:ext uri="{FF2B5EF4-FFF2-40B4-BE49-F238E27FC236}">
                <a16:creationId xmlns:a16="http://schemas.microsoft.com/office/drawing/2014/main" id="{4ECE93B4-08B3-674E-BBCD-B7772DA48759}"/>
              </a:ext>
            </a:extLst>
          </p:cNvPr>
          <p:cNvSpPr>
            <a:spLocks noGrp="1"/>
          </p:cNvSpPr>
          <p:nvPr>
            <p:ph type="body" sz="quarter" idx="16" hasCustomPrompt="1"/>
          </p:nvPr>
        </p:nvSpPr>
        <p:spPr>
          <a:xfrm>
            <a:off x="1295876" y="2419350"/>
            <a:ext cx="2189798" cy="615085"/>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26" name="Text Placeholder 8">
            <a:extLst>
              <a:ext uri="{FF2B5EF4-FFF2-40B4-BE49-F238E27FC236}">
                <a16:creationId xmlns:a16="http://schemas.microsoft.com/office/drawing/2014/main" id="{18A64B60-2684-A44F-81E6-8FEDB0984424}"/>
              </a:ext>
            </a:extLst>
          </p:cNvPr>
          <p:cNvSpPr>
            <a:spLocks noGrp="1"/>
          </p:cNvSpPr>
          <p:nvPr>
            <p:ph type="body" sz="quarter" idx="27" hasCustomPrompt="1"/>
          </p:nvPr>
        </p:nvSpPr>
        <p:spPr>
          <a:xfrm>
            <a:off x="3477101" y="2419350"/>
            <a:ext cx="2189798" cy="615085"/>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27" name="Text Placeholder 8">
            <a:extLst>
              <a:ext uri="{FF2B5EF4-FFF2-40B4-BE49-F238E27FC236}">
                <a16:creationId xmlns:a16="http://schemas.microsoft.com/office/drawing/2014/main" id="{B2201BA2-C1BD-884B-8525-98193AF90069}"/>
              </a:ext>
            </a:extLst>
          </p:cNvPr>
          <p:cNvSpPr>
            <a:spLocks noGrp="1"/>
          </p:cNvSpPr>
          <p:nvPr>
            <p:ph type="body" sz="quarter" idx="28" hasCustomPrompt="1"/>
          </p:nvPr>
        </p:nvSpPr>
        <p:spPr>
          <a:xfrm>
            <a:off x="5677376" y="2419350"/>
            <a:ext cx="2189798" cy="615085"/>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32" name="Text Placeholder 8">
            <a:extLst>
              <a:ext uri="{FF2B5EF4-FFF2-40B4-BE49-F238E27FC236}">
                <a16:creationId xmlns:a16="http://schemas.microsoft.com/office/drawing/2014/main" id="{3A00C229-DE7F-CE4E-817D-F25055CE9D2C}"/>
              </a:ext>
            </a:extLst>
          </p:cNvPr>
          <p:cNvSpPr>
            <a:spLocks noGrp="1"/>
          </p:cNvSpPr>
          <p:nvPr>
            <p:ph type="body" sz="quarter" idx="29" hasCustomPrompt="1"/>
          </p:nvPr>
        </p:nvSpPr>
        <p:spPr>
          <a:xfrm>
            <a:off x="1295876" y="4248150"/>
            <a:ext cx="2189798" cy="615085"/>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33" name="Text Placeholder 8">
            <a:extLst>
              <a:ext uri="{FF2B5EF4-FFF2-40B4-BE49-F238E27FC236}">
                <a16:creationId xmlns:a16="http://schemas.microsoft.com/office/drawing/2014/main" id="{B05F30F3-5718-0140-99AF-66EB15CAF0CB}"/>
              </a:ext>
            </a:extLst>
          </p:cNvPr>
          <p:cNvSpPr>
            <a:spLocks noGrp="1"/>
          </p:cNvSpPr>
          <p:nvPr>
            <p:ph type="body" sz="quarter" idx="30" hasCustomPrompt="1"/>
          </p:nvPr>
        </p:nvSpPr>
        <p:spPr>
          <a:xfrm>
            <a:off x="3477101" y="4248150"/>
            <a:ext cx="2189798" cy="615085"/>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
        <p:nvSpPr>
          <p:cNvPr id="34" name="Text Placeholder 8">
            <a:extLst>
              <a:ext uri="{FF2B5EF4-FFF2-40B4-BE49-F238E27FC236}">
                <a16:creationId xmlns:a16="http://schemas.microsoft.com/office/drawing/2014/main" id="{6471289F-6F7B-D342-805E-A88E86D935F5}"/>
              </a:ext>
            </a:extLst>
          </p:cNvPr>
          <p:cNvSpPr>
            <a:spLocks noGrp="1"/>
          </p:cNvSpPr>
          <p:nvPr>
            <p:ph type="body" sz="quarter" idx="31" hasCustomPrompt="1"/>
          </p:nvPr>
        </p:nvSpPr>
        <p:spPr>
          <a:xfrm>
            <a:off x="5677376" y="4248150"/>
            <a:ext cx="2189798" cy="615085"/>
          </a:xfrm>
        </p:spPr>
        <p:txBody>
          <a:bodyPr/>
          <a:lstStyle>
            <a:lvl1pPr algn="ctr">
              <a:spcBef>
                <a:spcPts val="600"/>
              </a:spcBef>
              <a:defRPr sz="1100" b="1"/>
            </a:lvl1pPr>
            <a:lvl2pPr marL="9525" indent="0" algn="ctr">
              <a:buNone/>
              <a:tabLst/>
              <a:defRPr sz="1050"/>
            </a:lvl2pPr>
            <a:lvl3pPr>
              <a:defRPr sz="1000"/>
            </a:lvl3pPr>
            <a:lvl4pPr>
              <a:defRPr sz="800"/>
            </a:lvl4pPr>
            <a:lvl5pPr>
              <a:defRPr sz="800"/>
            </a:lvl5pPr>
          </a:lstStyle>
          <a:p>
            <a:pPr lvl="0"/>
            <a:r>
              <a:rPr lang="en-US" dirty="0"/>
              <a:t>Person’s Name</a:t>
            </a:r>
          </a:p>
          <a:p>
            <a:pPr lvl="1"/>
            <a:r>
              <a:rPr lang="en-US" dirty="0"/>
              <a:t>Title</a:t>
            </a:r>
          </a:p>
        </p:txBody>
      </p:sp>
    </p:spTree>
    <p:extLst>
      <p:ext uri="{BB962C8B-B14F-4D97-AF65-F5344CB8AC3E}">
        <p14:creationId xmlns:p14="http://schemas.microsoft.com/office/powerpoint/2010/main" val="14493438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Oran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2BB0B3-460F-E949-BE04-F161119652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3999" cy="5143499"/>
          </a:xfrm>
          <a:prstGeom prst="rect">
            <a:avLst/>
          </a:prstGeom>
        </p:spPr>
      </p:pic>
      <p:sp>
        <p:nvSpPr>
          <p:cNvPr id="2" name="Title 1">
            <a:extLst>
              <a:ext uri="{FF2B5EF4-FFF2-40B4-BE49-F238E27FC236}">
                <a16:creationId xmlns:a16="http://schemas.microsoft.com/office/drawing/2014/main" id="{45385639-4AF0-064F-88B8-71E8B8FF4FC9}"/>
              </a:ext>
            </a:extLst>
          </p:cNvPr>
          <p:cNvSpPr>
            <a:spLocks noGrp="1"/>
          </p:cNvSpPr>
          <p:nvPr>
            <p:ph type="title"/>
          </p:nvPr>
        </p:nvSpPr>
        <p:spPr>
          <a:xfrm>
            <a:off x="623887" y="1282304"/>
            <a:ext cx="3605213" cy="2139553"/>
          </a:xfrm>
        </p:spPr>
        <p:txBody>
          <a:bodyPr anchor="b"/>
          <a:lstStyle>
            <a:lvl1pPr>
              <a:defRPr sz="4800">
                <a:solidFill>
                  <a:schemeClr val="bg1"/>
                </a:solidFill>
              </a:defRPr>
            </a:lvl1pPr>
          </a:lstStyle>
          <a:p>
            <a:r>
              <a:rPr lang="en-US" dirty="0"/>
              <a:t>Click to edit Master title</a:t>
            </a:r>
          </a:p>
        </p:txBody>
      </p:sp>
      <p:sp>
        <p:nvSpPr>
          <p:cNvPr id="3" name="Text Placeholder 2">
            <a:extLst>
              <a:ext uri="{FF2B5EF4-FFF2-40B4-BE49-F238E27FC236}">
                <a16:creationId xmlns:a16="http://schemas.microsoft.com/office/drawing/2014/main" id="{580048DD-D8F9-3C4F-A2EE-009B530702E8}"/>
              </a:ext>
            </a:extLst>
          </p:cNvPr>
          <p:cNvSpPr>
            <a:spLocks noGrp="1"/>
          </p:cNvSpPr>
          <p:nvPr>
            <p:ph type="body" idx="1"/>
          </p:nvPr>
        </p:nvSpPr>
        <p:spPr>
          <a:xfrm>
            <a:off x="623887" y="3442098"/>
            <a:ext cx="3605213" cy="1125140"/>
          </a:xfrm>
        </p:spPr>
        <p:txBody>
          <a:bodyPr/>
          <a:lstStyle>
            <a:lvl1pPr marL="0" indent="0">
              <a:buNone/>
              <a:defRPr sz="1800" cap="all" spc="75"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a:t>
            </a:r>
          </a:p>
        </p:txBody>
      </p:sp>
      <p:pic>
        <p:nvPicPr>
          <p:cNvPr id="5" name="Picture 4">
            <a:extLst>
              <a:ext uri="{FF2B5EF4-FFF2-40B4-BE49-F238E27FC236}">
                <a16:creationId xmlns:a16="http://schemas.microsoft.com/office/drawing/2014/main" id="{C2094CD6-78D3-3741-9661-A1AC0572E51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0050" y="402819"/>
            <a:ext cx="1292360" cy="369898"/>
          </a:xfrm>
          <a:prstGeom prst="rect">
            <a:avLst/>
          </a:prstGeom>
        </p:spPr>
      </p:pic>
    </p:spTree>
    <p:extLst>
      <p:ext uri="{BB962C8B-B14F-4D97-AF65-F5344CB8AC3E}">
        <p14:creationId xmlns:p14="http://schemas.microsoft.com/office/powerpoint/2010/main" val="413589461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Green">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2BB0B3-460F-E949-BE04-F161119652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3999" cy="5143499"/>
          </a:xfrm>
          <a:prstGeom prst="rect">
            <a:avLst/>
          </a:prstGeom>
        </p:spPr>
      </p:pic>
      <p:sp>
        <p:nvSpPr>
          <p:cNvPr id="2" name="Title 1">
            <a:extLst>
              <a:ext uri="{FF2B5EF4-FFF2-40B4-BE49-F238E27FC236}">
                <a16:creationId xmlns:a16="http://schemas.microsoft.com/office/drawing/2014/main" id="{45385639-4AF0-064F-88B8-71E8B8FF4FC9}"/>
              </a:ext>
            </a:extLst>
          </p:cNvPr>
          <p:cNvSpPr>
            <a:spLocks noGrp="1"/>
          </p:cNvSpPr>
          <p:nvPr>
            <p:ph type="title"/>
          </p:nvPr>
        </p:nvSpPr>
        <p:spPr>
          <a:xfrm>
            <a:off x="623887" y="1282304"/>
            <a:ext cx="3605213" cy="2139553"/>
          </a:xfrm>
        </p:spPr>
        <p:txBody>
          <a:bodyPr anchor="b"/>
          <a:lstStyle>
            <a:lvl1pPr>
              <a:defRPr sz="4800">
                <a:solidFill>
                  <a:schemeClr val="bg1"/>
                </a:solidFill>
              </a:defRPr>
            </a:lvl1pPr>
          </a:lstStyle>
          <a:p>
            <a:r>
              <a:rPr lang="en-US" dirty="0"/>
              <a:t>Click to edit Master title</a:t>
            </a:r>
          </a:p>
        </p:txBody>
      </p:sp>
      <p:sp>
        <p:nvSpPr>
          <p:cNvPr id="3" name="Text Placeholder 2">
            <a:extLst>
              <a:ext uri="{FF2B5EF4-FFF2-40B4-BE49-F238E27FC236}">
                <a16:creationId xmlns:a16="http://schemas.microsoft.com/office/drawing/2014/main" id="{580048DD-D8F9-3C4F-A2EE-009B530702E8}"/>
              </a:ext>
            </a:extLst>
          </p:cNvPr>
          <p:cNvSpPr>
            <a:spLocks noGrp="1"/>
          </p:cNvSpPr>
          <p:nvPr>
            <p:ph type="body" idx="1"/>
          </p:nvPr>
        </p:nvSpPr>
        <p:spPr>
          <a:xfrm>
            <a:off x="623887" y="3442098"/>
            <a:ext cx="3605213" cy="1125140"/>
          </a:xfrm>
        </p:spPr>
        <p:txBody>
          <a:bodyPr/>
          <a:lstStyle>
            <a:lvl1pPr marL="0" indent="0">
              <a:buNone/>
              <a:defRPr sz="1800" cap="all" spc="75"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a:t>
            </a:r>
          </a:p>
        </p:txBody>
      </p:sp>
      <p:pic>
        <p:nvPicPr>
          <p:cNvPr id="5" name="Picture 4">
            <a:extLst>
              <a:ext uri="{FF2B5EF4-FFF2-40B4-BE49-F238E27FC236}">
                <a16:creationId xmlns:a16="http://schemas.microsoft.com/office/drawing/2014/main" id="{B1DCA9DB-80CF-0741-BB2A-1CFA09B8780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0050" y="402819"/>
            <a:ext cx="1292360" cy="369898"/>
          </a:xfrm>
          <a:prstGeom prst="rect">
            <a:avLst/>
          </a:prstGeom>
        </p:spPr>
      </p:pic>
    </p:spTree>
    <p:extLst>
      <p:ext uri="{BB962C8B-B14F-4D97-AF65-F5344CB8AC3E}">
        <p14:creationId xmlns:p14="http://schemas.microsoft.com/office/powerpoint/2010/main" val="7041686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ection Header-Gray Option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5B83E7-AA93-164E-9293-DA796DF631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3999" cy="5143499"/>
          </a:xfrm>
          <a:prstGeom prst="rect">
            <a:avLst/>
          </a:prstGeom>
        </p:spPr>
      </p:pic>
      <p:sp>
        <p:nvSpPr>
          <p:cNvPr id="2" name="Title 1">
            <a:extLst>
              <a:ext uri="{FF2B5EF4-FFF2-40B4-BE49-F238E27FC236}">
                <a16:creationId xmlns:a16="http://schemas.microsoft.com/office/drawing/2014/main" id="{45385639-4AF0-064F-88B8-71E8B8FF4FC9}"/>
              </a:ext>
            </a:extLst>
          </p:cNvPr>
          <p:cNvSpPr>
            <a:spLocks noGrp="1"/>
          </p:cNvSpPr>
          <p:nvPr>
            <p:ph type="title"/>
          </p:nvPr>
        </p:nvSpPr>
        <p:spPr>
          <a:xfrm>
            <a:off x="623887" y="1282304"/>
            <a:ext cx="3605213" cy="2139553"/>
          </a:xfrm>
        </p:spPr>
        <p:txBody>
          <a:bodyPr anchor="b"/>
          <a:lstStyle>
            <a:lvl1pPr>
              <a:defRPr sz="4800">
                <a:solidFill>
                  <a:schemeClr val="bg1"/>
                </a:solidFill>
              </a:defRPr>
            </a:lvl1pPr>
          </a:lstStyle>
          <a:p>
            <a:r>
              <a:rPr lang="en-US" dirty="0"/>
              <a:t>Click to edit Master title</a:t>
            </a:r>
          </a:p>
        </p:txBody>
      </p:sp>
      <p:sp>
        <p:nvSpPr>
          <p:cNvPr id="3" name="Text Placeholder 2">
            <a:extLst>
              <a:ext uri="{FF2B5EF4-FFF2-40B4-BE49-F238E27FC236}">
                <a16:creationId xmlns:a16="http://schemas.microsoft.com/office/drawing/2014/main" id="{580048DD-D8F9-3C4F-A2EE-009B530702E8}"/>
              </a:ext>
            </a:extLst>
          </p:cNvPr>
          <p:cNvSpPr>
            <a:spLocks noGrp="1"/>
          </p:cNvSpPr>
          <p:nvPr>
            <p:ph type="body" idx="1"/>
          </p:nvPr>
        </p:nvSpPr>
        <p:spPr>
          <a:xfrm>
            <a:off x="623887" y="3442098"/>
            <a:ext cx="3605213" cy="1125140"/>
          </a:xfrm>
        </p:spPr>
        <p:txBody>
          <a:bodyPr/>
          <a:lstStyle>
            <a:lvl1pPr marL="0" indent="0">
              <a:buNone/>
              <a:defRPr sz="1800" cap="all" spc="75"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a:t>
            </a:r>
          </a:p>
        </p:txBody>
      </p:sp>
      <p:pic>
        <p:nvPicPr>
          <p:cNvPr id="5" name="Picture 4">
            <a:extLst>
              <a:ext uri="{FF2B5EF4-FFF2-40B4-BE49-F238E27FC236}">
                <a16:creationId xmlns:a16="http://schemas.microsoft.com/office/drawing/2014/main" id="{166F90F9-38FB-524C-A33E-AF9A3669B94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0050" y="402819"/>
            <a:ext cx="1292360" cy="369898"/>
          </a:xfrm>
          <a:prstGeom prst="rect">
            <a:avLst/>
          </a:prstGeom>
        </p:spPr>
      </p:pic>
    </p:spTree>
    <p:extLst>
      <p:ext uri="{BB962C8B-B14F-4D97-AF65-F5344CB8AC3E}">
        <p14:creationId xmlns:p14="http://schemas.microsoft.com/office/powerpoint/2010/main" val="9996619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ection Header-Gray Plain">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C5170D5-13F3-4D47-89DD-22F8A8478D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2"/>
            <a:ext cx="9143998" cy="5143498"/>
          </a:xfrm>
          <a:prstGeom prst="rect">
            <a:avLst/>
          </a:prstGeom>
        </p:spPr>
      </p:pic>
      <p:sp>
        <p:nvSpPr>
          <p:cNvPr id="2" name="Title 1">
            <a:extLst>
              <a:ext uri="{FF2B5EF4-FFF2-40B4-BE49-F238E27FC236}">
                <a16:creationId xmlns:a16="http://schemas.microsoft.com/office/drawing/2014/main" id="{45385639-4AF0-064F-88B8-71E8B8FF4FC9}"/>
              </a:ext>
            </a:extLst>
          </p:cNvPr>
          <p:cNvSpPr>
            <a:spLocks noGrp="1"/>
          </p:cNvSpPr>
          <p:nvPr>
            <p:ph type="title"/>
          </p:nvPr>
        </p:nvSpPr>
        <p:spPr>
          <a:xfrm>
            <a:off x="623887" y="1282304"/>
            <a:ext cx="3605213" cy="2139553"/>
          </a:xfrm>
        </p:spPr>
        <p:txBody>
          <a:bodyPr anchor="b"/>
          <a:lstStyle>
            <a:lvl1pPr>
              <a:defRPr sz="4800">
                <a:solidFill>
                  <a:schemeClr val="bg1"/>
                </a:solidFill>
              </a:defRPr>
            </a:lvl1pPr>
          </a:lstStyle>
          <a:p>
            <a:r>
              <a:rPr lang="en-US" dirty="0"/>
              <a:t>Click to edit Master title</a:t>
            </a:r>
          </a:p>
        </p:txBody>
      </p:sp>
      <p:sp>
        <p:nvSpPr>
          <p:cNvPr id="3" name="Text Placeholder 2">
            <a:extLst>
              <a:ext uri="{FF2B5EF4-FFF2-40B4-BE49-F238E27FC236}">
                <a16:creationId xmlns:a16="http://schemas.microsoft.com/office/drawing/2014/main" id="{580048DD-D8F9-3C4F-A2EE-009B530702E8}"/>
              </a:ext>
            </a:extLst>
          </p:cNvPr>
          <p:cNvSpPr>
            <a:spLocks noGrp="1"/>
          </p:cNvSpPr>
          <p:nvPr>
            <p:ph type="body" idx="1"/>
          </p:nvPr>
        </p:nvSpPr>
        <p:spPr>
          <a:xfrm>
            <a:off x="623887" y="3442098"/>
            <a:ext cx="3605213" cy="1125140"/>
          </a:xfrm>
        </p:spPr>
        <p:txBody>
          <a:bodyPr/>
          <a:lstStyle>
            <a:lvl1pPr marL="0" indent="0">
              <a:buNone/>
              <a:defRPr sz="1800" cap="all" spc="75"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a:t>
            </a:r>
          </a:p>
        </p:txBody>
      </p:sp>
      <p:pic>
        <p:nvPicPr>
          <p:cNvPr id="5" name="Picture 4">
            <a:extLst>
              <a:ext uri="{FF2B5EF4-FFF2-40B4-BE49-F238E27FC236}">
                <a16:creationId xmlns:a16="http://schemas.microsoft.com/office/drawing/2014/main" id="{01928243-662D-714D-8C09-091963FA2D4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0050" y="402819"/>
            <a:ext cx="1292360" cy="369898"/>
          </a:xfrm>
          <a:prstGeom prst="rect">
            <a:avLst/>
          </a:prstGeom>
        </p:spPr>
      </p:pic>
    </p:spTree>
    <p:extLst>
      <p:ext uri="{BB962C8B-B14F-4D97-AF65-F5344CB8AC3E}">
        <p14:creationId xmlns:p14="http://schemas.microsoft.com/office/powerpoint/2010/main" val="38078446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ection Header-Gray with Tex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2BB0B3-460F-E949-BE04-F161119652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Title 1">
            <a:extLst>
              <a:ext uri="{FF2B5EF4-FFF2-40B4-BE49-F238E27FC236}">
                <a16:creationId xmlns:a16="http://schemas.microsoft.com/office/drawing/2014/main" id="{45385639-4AF0-064F-88B8-71E8B8FF4FC9}"/>
              </a:ext>
            </a:extLst>
          </p:cNvPr>
          <p:cNvSpPr>
            <a:spLocks noGrp="1"/>
          </p:cNvSpPr>
          <p:nvPr>
            <p:ph type="title"/>
          </p:nvPr>
        </p:nvSpPr>
        <p:spPr>
          <a:xfrm>
            <a:off x="623887" y="2087166"/>
            <a:ext cx="3605213" cy="2139553"/>
          </a:xfrm>
        </p:spPr>
        <p:txBody>
          <a:bodyPr anchor="b"/>
          <a:lstStyle>
            <a:lvl1pPr>
              <a:defRPr sz="4500">
                <a:solidFill>
                  <a:schemeClr val="bg1"/>
                </a:solidFill>
              </a:defRPr>
            </a:lvl1pPr>
          </a:lstStyle>
          <a:p>
            <a:r>
              <a:rPr lang="en-US" dirty="0"/>
              <a:t>Click to edit Master title</a:t>
            </a:r>
          </a:p>
        </p:txBody>
      </p:sp>
      <p:sp>
        <p:nvSpPr>
          <p:cNvPr id="3" name="Text Placeholder 2">
            <a:extLst>
              <a:ext uri="{FF2B5EF4-FFF2-40B4-BE49-F238E27FC236}">
                <a16:creationId xmlns:a16="http://schemas.microsoft.com/office/drawing/2014/main" id="{580048DD-D8F9-3C4F-A2EE-009B530702E8}"/>
              </a:ext>
            </a:extLst>
          </p:cNvPr>
          <p:cNvSpPr>
            <a:spLocks noGrp="1"/>
          </p:cNvSpPr>
          <p:nvPr>
            <p:ph type="body" idx="1"/>
          </p:nvPr>
        </p:nvSpPr>
        <p:spPr>
          <a:xfrm>
            <a:off x="623887" y="4246960"/>
            <a:ext cx="3605213" cy="1125140"/>
          </a:xfrm>
        </p:spPr>
        <p:txBody>
          <a:bodyPr/>
          <a:lstStyle>
            <a:lvl1pPr marL="0" indent="0">
              <a:buNone/>
              <a:defRPr sz="1800" cap="all" spc="75"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a:t>
            </a:r>
          </a:p>
        </p:txBody>
      </p:sp>
      <p:sp>
        <p:nvSpPr>
          <p:cNvPr id="5" name="Text Placeholder 4">
            <a:extLst>
              <a:ext uri="{FF2B5EF4-FFF2-40B4-BE49-F238E27FC236}">
                <a16:creationId xmlns:a16="http://schemas.microsoft.com/office/drawing/2014/main" id="{AECBD786-8F4B-4045-BB5B-6F184D48A192}"/>
              </a:ext>
            </a:extLst>
          </p:cNvPr>
          <p:cNvSpPr>
            <a:spLocks noGrp="1"/>
          </p:cNvSpPr>
          <p:nvPr>
            <p:ph type="body" sz="quarter" idx="10"/>
          </p:nvPr>
        </p:nvSpPr>
        <p:spPr>
          <a:xfrm>
            <a:off x="4686300" y="3028950"/>
            <a:ext cx="3833812" cy="1482329"/>
          </a:xfrm>
        </p:spPr>
        <p:txBody>
          <a:bodyPr anchor="b"/>
          <a:lstStyle>
            <a:lvl1pPr>
              <a:lnSpc>
                <a:spcPct val="130000"/>
              </a:lnSpc>
              <a:defRPr sz="900">
                <a:solidFill>
                  <a:schemeClr val="bg1"/>
                </a:solidFill>
              </a:defRPr>
            </a:lvl1pPr>
            <a:lvl2pPr>
              <a:lnSpc>
                <a:spcPct val="130000"/>
              </a:lnSpc>
              <a:defRPr sz="825">
                <a:solidFill>
                  <a:schemeClr val="bg1"/>
                </a:solidFill>
              </a:defRPr>
            </a:lvl2pPr>
            <a:lvl3pPr>
              <a:lnSpc>
                <a:spcPct val="130000"/>
              </a:lnSpc>
              <a:defRPr sz="788">
                <a:solidFill>
                  <a:schemeClr val="bg1"/>
                </a:solidFill>
              </a:defRPr>
            </a:lvl3pPr>
            <a:lvl4pPr>
              <a:lnSpc>
                <a:spcPct val="130000"/>
              </a:lnSpc>
              <a:defRPr sz="750">
                <a:solidFill>
                  <a:schemeClr val="bg1"/>
                </a:solidFill>
              </a:defRPr>
            </a:lvl4pPr>
            <a:lvl5pPr>
              <a:lnSpc>
                <a:spcPct val="130000"/>
              </a:lnSpc>
              <a:defRPr sz="7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a:extLst>
              <a:ext uri="{FF2B5EF4-FFF2-40B4-BE49-F238E27FC236}">
                <a16:creationId xmlns:a16="http://schemas.microsoft.com/office/drawing/2014/main" id="{C6A6D754-3969-0247-AFAF-72368D067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0050" y="402819"/>
            <a:ext cx="1292360" cy="369898"/>
          </a:xfrm>
          <a:prstGeom prst="rect">
            <a:avLst/>
          </a:prstGeom>
        </p:spPr>
      </p:pic>
    </p:spTree>
    <p:extLst>
      <p:ext uri="{BB962C8B-B14F-4D97-AF65-F5344CB8AC3E}">
        <p14:creationId xmlns:p14="http://schemas.microsoft.com/office/powerpoint/2010/main" val="181037486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tem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2BB0B3-460F-E949-BE04-F161119652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3999" cy="5143499"/>
          </a:xfrm>
          <a:prstGeom prst="rect">
            <a:avLst/>
          </a:prstGeom>
        </p:spPr>
      </p:pic>
      <p:sp>
        <p:nvSpPr>
          <p:cNvPr id="2" name="Title 1">
            <a:extLst>
              <a:ext uri="{FF2B5EF4-FFF2-40B4-BE49-F238E27FC236}">
                <a16:creationId xmlns:a16="http://schemas.microsoft.com/office/drawing/2014/main" id="{45385639-4AF0-064F-88B8-71E8B8FF4FC9}"/>
              </a:ext>
            </a:extLst>
          </p:cNvPr>
          <p:cNvSpPr>
            <a:spLocks noGrp="1"/>
          </p:cNvSpPr>
          <p:nvPr>
            <p:ph type="title"/>
          </p:nvPr>
        </p:nvSpPr>
        <p:spPr>
          <a:xfrm>
            <a:off x="623887" y="1282304"/>
            <a:ext cx="7834313" cy="2139553"/>
          </a:xfrm>
        </p:spPr>
        <p:txBody>
          <a:bodyPr anchor="b"/>
          <a:lstStyle>
            <a:lvl1pPr>
              <a:defRPr sz="3600">
                <a:solidFill>
                  <a:schemeClr val="bg1"/>
                </a:solidFill>
              </a:defRPr>
            </a:lvl1pPr>
          </a:lstStyle>
          <a:p>
            <a:r>
              <a:rPr lang="en-US" dirty="0"/>
              <a:t>Click to edit Master title</a:t>
            </a:r>
          </a:p>
        </p:txBody>
      </p:sp>
      <p:sp>
        <p:nvSpPr>
          <p:cNvPr id="3" name="Text Placeholder 2">
            <a:extLst>
              <a:ext uri="{FF2B5EF4-FFF2-40B4-BE49-F238E27FC236}">
                <a16:creationId xmlns:a16="http://schemas.microsoft.com/office/drawing/2014/main" id="{580048DD-D8F9-3C4F-A2EE-009B530702E8}"/>
              </a:ext>
            </a:extLst>
          </p:cNvPr>
          <p:cNvSpPr>
            <a:spLocks noGrp="1"/>
          </p:cNvSpPr>
          <p:nvPr>
            <p:ph type="body" idx="1"/>
          </p:nvPr>
        </p:nvSpPr>
        <p:spPr>
          <a:xfrm>
            <a:off x="623887" y="3442098"/>
            <a:ext cx="7834313" cy="1125140"/>
          </a:xfrm>
        </p:spPr>
        <p:txBody>
          <a:bodyPr/>
          <a:lstStyle>
            <a:lvl1pPr marL="0" indent="0">
              <a:buNone/>
              <a:defRPr sz="1350" cap="all" spc="75"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a:t>
            </a:r>
          </a:p>
        </p:txBody>
      </p:sp>
    </p:spTree>
    <p:extLst>
      <p:ext uri="{BB962C8B-B14F-4D97-AF65-F5344CB8AC3E}">
        <p14:creationId xmlns:p14="http://schemas.microsoft.com/office/powerpoint/2010/main" val="321347003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tement with Tex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72BB0B3-460F-E949-BE04-F161119652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3999" cy="5143499"/>
          </a:xfrm>
          <a:prstGeom prst="rect">
            <a:avLst/>
          </a:prstGeom>
        </p:spPr>
      </p:pic>
      <p:sp>
        <p:nvSpPr>
          <p:cNvPr id="2" name="Title 1">
            <a:extLst>
              <a:ext uri="{FF2B5EF4-FFF2-40B4-BE49-F238E27FC236}">
                <a16:creationId xmlns:a16="http://schemas.microsoft.com/office/drawing/2014/main" id="{45385639-4AF0-064F-88B8-71E8B8FF4FC9}"/>
              </a:ext>
            </a:extLst>
          </p:cNvPr>
          <p:cNvSpPr>
            <a:spLocks noGrp="1"/>
          </p:cNvSpPr>
          <p:nvPr>
            <p:ph type="title"/>
          </p:nvPr>
        </p:nvSpPr>
        <p:spPr>
          <a:xfrm>
            <a:off x="623887" y="2419350"/>
            <a:ext cx="4633913" cy="2139553"/>
          </a:xfrm>
        </p:spPr>
        <p:txBody>
          <a:bodyPr anchor="t"/>
          <a:lstStyle>
            <a:lvl1pPr>
              <a:defRPr sz="3000">
                <a:solidFill>
                  <a:schemeClr val="bg1"/>
                </a:solidFill>
              </a:defRPr>
            </a:lvl1pPr>
          </a:lstStyle>
          <a:p>
            <a:r>
              <a:rPr lang="en-US" dirty="0"/>
              <a:t>Click to edit Master title</a:t>
            </a:r>
          </a:p>
        </p:txBody>
      </p:sp>
      <p:sp>
        <p:nvSpPr>
          <p:cNvPr id="3" name="Text Placeholder 2">
            <a:extLst>
              <a:ext uri="{FF2B5EF4-FFF2-40B4-BE49-F238E27FC236}">
                <a16:creationId xmlns:a16="http://schemas.microsoft.com/office/drawing/2014/main" id="{580048DD-D8F9-3C4F-A2EE-009B530702E8}"/>
              </a:ext>
            </a:extLst>
          </p:cNvPr>
          <p:cNvSpPr>
            <a:spLocks noGrp="1"/>
          </p:cNvSpPr>
          <p:nvPr>
            <p:ph type="body" idx="1"/>
          </p:nvPr>
        </p:nvSpPr>
        <p:spPr>
          <a:xfrm>
            <a:off x="5600700" y="2343150"/>
            <a:ext cx="2857500" cy="2139553"/>
          </a:xfrm>
        </p:spPr>
        <p:txBody>
          <a:bodyPr anchor="t"/>
          <a:lstStyle>
            <a:lvl1pPr marL="0" indent="0">
              <a:buNone/>
              <a:defRPr sz="1350" cap="all" spc="75"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a:t>
            </a:r>
          </a:p>
        </p:txBody>
      </p:sp>
    </p:spTree>
    <p:extLst>
      <p:ext uri="{BB962C8B-B14F-4D97-AF65-F5344CB8AC3E}">
        <p14:creationId xmlns:p14="http://schemas.microsoft.com/office/powerpoint/2010/main" val="2923908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F8722-29F2-4EDD-9576-BF7CFD9F181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ECFFEC3-9AFE-4B31-B4CB-68839FE018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C3D200-8BA6-46AF-8824-EE7BFF078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29413F5-1B5E-476E-B073-3D6E9F8F9E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4A989A-35C2-453A-AF0A-C1A2AD45A8D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84F22C4-D3B6-4961-92C9-124124752CEA}"/>
              </a:ext>
            </a:extLst>
          </p:cNvPr>
          <p:cNvSpPr>
            <a:spLocks noGrp="1"/>
          </p:cNvSpPr>
          <p:nvPr>
            <p:ph type="dt" sz="half" idx="10"/>
          </p:nvPr>
        </p:nvSpPr>
        <p:spPr/>
        <p:txBody>
          <a:bodyPr/>
          <a:lstStyle/>
          <a:p>
            <a:fld id="{E5D15E1A-6E92-450A-B10C-6B793ED5D9E7}" type="datetimeFigureOut">
              <a:rPr lang="en-GB" smtClean="0"/>
              <a:t>19/11/2020</a:t>
            </a:fld>
            <a:endParaRPr lang="en-GB" dirty="0"/>
          </a:p>
        </p:txBody>
      </p:sp>
      <p:sp>
        <p:nvSpPr>
          <p:cNvPr id="8" name="Footer Placeholder 7">
            <a:extLst>
              <a:ext uri="{FF2B5EF4-FFF2-40B4-BE49-F238E27FC236}">
                <a16:creationId xmlns:a16="http://schemas.microsoft.com/office/drawing/2014/main" id="{1647A62F-47A7-477C-A8ED-69506E7AAD37}"/>
              </a:ext>
            </a:extLst>
          </p:cNvPr>
          <p:cNvSpPr>
            <a:spLocks noGrp="1"/>
          </p:cNvSpPr>
          <p:nvPr>
            <p:ph type="ftr" sz="quarter" idx="11"/>
          </p:nvPr>
        </p:nvSpPr>
        <p:spPr/>
        <p:txBody>
          <a:bodyPr/>
          <a:lstStyle/>
          <a:p>
            <a:endParaRPr lang="en-GB" dirty="0"/>
          </a:p>
        </p:txBody>
      </p:sp>
      <p:sp>
        <p:nvSpPr>
          <p:cNvPr id="9" name="Slide Number Placeholder 8">
            <a:extLst>
              <a:ext uri="{FF2B5EF4-FFF2-40B4-BE49-F238E27FC236}">
                <a16:creationId xmlns:a16="http://schemas.microsoft.com/office/drawing/2014/main" id="{162890EF-66E0-4009-9A97-E15FB51413CE}"/>
              </a:ext>
            </a:extLst>
          </p:cNvPr>
          <p:cNvSpPr>
            <a:spLocks noGrp="1"/>
          </p:cNvSpPr>
          <p:nvPr>
            <p:ph type="sldNum" sz="quarter" idx="12"/>
          </p:nvPr>
        </p:nvSpPr>
        <p:spPr/>
        <p:txBody>
          <a:bodyPr/>
          <a:lstStyle/>
          <a:p>
            <a:fld id="{9FA1FEE0-3D0F-4AD7-8207-69300E5D88FE}" type="slidenum">
              <a:rPr lang="en-GB" smtClean="0"/>
              <a:t>‹#›</a:t>
            </a:fld>
            <a:endParaRPr lang="en-GB" dirty="0"/>
          </a:p>
        </p:txBody>
      </p:sp>
    </p:spTree>
    <p:extLst>
      <p:ext uri="{BB962C8B-B14F-4D97-AF65-F5344CB8AC3E}">
        <p14:creationId xmlns:p14="http://schemas.microsoft.com/office/powerpoint/2010/main" val="5573811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tatement-Plain">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45A363-D9D1-BB45-8BDA-DAC7D64A68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2"/>
            <a:ext cx="9143998" cy="5143498"/>
          </a:xfrm>
          <a:prstGeom prst="rect">
            <a:avLst/>
          </a:prstGeom>
        </p:spPr>
      </p:pic>
      <p:sp>
        <p:nvSpPr>
          <p:cNvPr id="2" name="Title 1">
            <a:extLst>
              <a:ext uri="{FF2B5EF4-FFF2-40B4-BE49-F238E27FC236}">
                <a16:creationId xmlns:a16="http://schemas.microsoft.com/office/drawing/2014/main" id="{45385639-4AF0-064F-88B8-71E8B8FF4FC9}"/>
              </a:ext>
            </a:extLst>
          </p:cNvPr>
          <p:cNvSpPr>
            <a:spLocks noGrp="1"/>
          </p:cNvSpPr>
          <p:nvPr>
            <p:ph type="title"/>
          </p:nvPr>
        </p:nvSpPr>
        <p:spPr>
          <a:xfrm>
            <a:off x="623887" y="1282304"/>
            <a:ext cx="7834313" cy="2139553"/>
          </a:xfrm>
        </p:spPr>
        <p:txBody>
          <a:bodyPr anchor="b"/>
          <a:lstStyle>
            <a:lvl1pPr>
              <a:defRPr sz="4000">
                <a:solidFill>
                  <a:schemeClr val="bg1"/>
                </a:solidFill>
              </a:defRPr>
            </a:lvl1pPr>
          </a:lstStyle>
          <a:p>
            <a:r>
              <a:rPr lang="en-US" dirty="0"/>
              <a:t>Click to edit Master title</a:t>
            </a:r>
          </a:p>
        </p:txBody>
      </p:sp>
      <p:sp>
        <p:nvSpPr>
          <p:cNvPr id="3" name="Text Placeholder 2">
            <a:extLst>
              <a:ext uri="{FF2B5EF4-FFF2-40B4-BE49-F238E27FC236}">
                <a16:creationId xmlns:a16="http://schemas.microsoft.com/office/drawing/2014/main" id="{580048DD-D8F9-3C4F-A2EE-009B530702E8}"/>
              </a:ext>
            </a:extLst>
          </p:cNvPr>
          <p:cNvSpPr>
            <a:spLocks noGrp="1"/>
          </p:cNvSpPr>
          <p:nvPr>
            <p:ph type="body" idx="1"/>
          </p:nvPr>
        </p:nvSpPr>
        <p:spPr>
          <a:xfrm>
            <a:off x="623887" y="3442098"/>
            <a:ext cx="7834313" cy="1125140"/>
          </a:xfrm>
        </p:spPr>
        <p:txBody>
          <a:bodyPr/>
          <a:lstStyle>
            <a:lvl1pPr marL="0" indent="0">
              <a:buNone/>
              <a:defRPr sz="1350" cap="all" spc="75" baseline="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Edit Master text</a:t>
            </a:r>
          </a:p>
        </p:txBody>
      </p:sp>
    </p:spTree>
    <p:extLst>
      <p:ext uri="{BB962C8B-B14F-4D97-AF65-F5344CB8AC3E}">
        <p14:creationId xmlns:p14="http://schemas.microsoft.com/office/powerpoint/2010/main" val="10120482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Quotation Option 1">
    <p:bg>
      <p:bgPr>
        <a:solidFill>
          <a:schemeClr val="tx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86D8554-338F-1E44-8337-02AB850352ED}"/>
              </a:ext>
            </a:extLst>
          </p:cNvPr>
          <p:cNvPicPr>
            <a:picLocks noChangeAspect="1"/>
          </p:cNvPicPr>
          <p:nvPr userDrawn="1"/>
        </p:nvPicPr>
        <p:blipFill>
          <a:blip r:embed="rId2">
            <a:alphaModFix amt="20000"/>
            <a:extLst>
              <a:ext uri="{96DAC541-7B7A-43D3-8B79-37D633B846F1}">
                <asvg:svgBlip xmlns:asvg="http://schemas.microsoft.com/office/drawing/2016/SVG/main" r:embed="rId3"/>
              </a:ext>
            </a:extLst>
          </a:blip>
          <a:stretch>
            <a:fillRect/>
          </a:stretch>
        </p:blipFill>
        <p:spPr>
          <a:xfrm rot="10800000">
            <a:off x="-2057400" y="-2457450"/>
            <a:ext cx="8358188" cy="8358188"/>
          </a:xfrm>
          <a:prstGeom prst="rect">
            <a:avLst/>
          </a:prstGeom>
        </p:spPr>
      </p:pic>
      <p:sp>
        <p:nvSpPr>
          <p:cNvPr id="12" name="Rectangle 11">
            <a:extLst>
              <a:ext uri="{FF2B5EF4-FFF2-40B4-BE49-F238E27FC236}">
                <a16:creationId xmlns:a16="http://schemas.microsoft.com/office/drawing/2014/main" id="{EF476C22-F366-4C48-A58D-149BB82E6A5F}"/>
              </a:ext>
            </a:extLst>
          </p:cNvPr>
          <p:cNvSpPr/>
          <p:nvPr/>
        </p:nvSpPr>
        <p:spPr>
          <a:xfrm>
            <a:off x="4214813" y="628650"/>
            <a:ext cx="714375"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3" name="Title 12">
            <a:extLst>
              <a:ext uri="{FF2B5EF4-FFF2-40B4-BE49-F238E27FC236}">
                <a16:creationId xmlns:a16="http://schemas.microsoft.com/office/drawing/2014/main" id="{F3BF8A5F-0055-964B-9A59-2F6B10CDEBAC}"/>
              </a:ext>
            </a:extLst>
          </p:cNvPr>
          <p:cNvSpPr>
            <a:spLocks noGrp="1"/>
          </p:cNvSpPr>
          <p:nvPr>
            <p:ph type="title"/>
          </p:nvPr>
        </p:nvSpPr>
        <p:spPr>
          <a:xfrm>
            <a:off x="1211580" y="1207077"/>
            <a:ext cx="6720840" cy="3117273"/>
          </a:xfrm>
        </p:spPr>
        <p:txBody>
          <a:bodyPr anchor="ctr"/>
          <a:lstStyle>
            <a:lvl1pPr algn="ctr">
              <a:defRPr sz="4400">
                <a:solidFill>
                  <a:schemeClr val="bg1"/>
                </a:solidFill>
              </a:defRPr>
            </a:lvl1pPr>
          </a:lstStyle>
          <a:p>
            <a:r>
              <a:rPr lang="en-US" dirty="0"/>
              <a:t>Click to edit Master title</a:t>
            </a:r>
          </a:p>
        </p:txBody>
      </p:sp>
    </p:spTree>
    <p:extLst>
      <p:ext uri="{BB962C8B-B14F-4D97-AF65-F5344CB8AC3E}">
        <p14:creationId xmlns:p14="http://schemas.microsoft.com/office/powerpoint/2010/main" val="1233835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Quotation Option 2">
    <p:bg>
      <p:bgPr>
        <a:solidFill>
          <a:schemeClr val="tx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4A700A-9E7F-284C-8006-F10257DFBDCB}"/>
              </a:ext>
            </a:extLst>
          </p:cNvPr>
          <p:cNvSpPr/>
          <p:nvPr/>
        </p:nvSpPr>
        <p:spPr>
          <a:xfrm>
            <a:off x="1228725" y="857250"/>
            <a:ext cx="6686550" cy="34290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2" name="Rectangle 11">
            <a:extLst>
              <a:ext uri="{FF2B5EF4-FFF2-40B4-BE49-F238E27FC236}">
                <a16:creationId xmlns:a16="http://schemas.microsoft.com/office/drawing/2014/main" id="{EF476C22-F366-4C48-A58D-149BB82E6A5F}"/>
              </a:ext>
            </a:extLst>
          </p:cNvPr>
          <p:cNvSpPr/>
          <p:nvPr/>
        </p:nvSpPr>
        <p:spPr>
          <a:xfrm>
            <a:off x="4214813" y="628650"/>
            <a:ext cx="714375"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p>
        </p:txBody>
      </p:sp>
      <p:sp>
        <p:nvSpPr>
          <p:cNvPr id="13" name="Title 12">
            <a:extLst>
              <a:ext uri="{FF2B5EF4-FFF2-40B4-BE49-F238E27FC236}">
                <a16:creationId xmlns:a16="http://schemas.microsoft.com/office/drawing/2014/main" id="{F3BF8A5F-0055-964B-9A59-2F6B10CDEBAC}"/>
              </a:ext>
            </a:extLst>
          </p:cNvPr>
          <p:cNvSpPr>
            <a:spLocks noGrp="1"/>
          </p:cNvSpPr>
          <p:nvPr>
            <p:ph type="title"/>
          </p:nvPr>
        </p:nvSpPr>
        <p:spPr>
          <a:xfrm>
            <a:off x="1211580" y="1207077"/>
            <a:ext cx="6720840" cy="3117273"/>
          </a:xfrm>
        </p:spPr>
        <p:txBody>
          <a:bodyPr anchor="ctr"/>
          <a:lstStyle>
            <a:lvl1pPr algn="ctr">
              <a:defRPr sz="4400">
                <a:solidFill>
                  <a:schemeClr val="bg1"/>
                </a:solidFill>
              </a:defRPr>
            </a:lvl1pPr>
          </a:lstStyle>
          <a:p>
            <a:r>
              <a:rPr lang="en-US" dirty="0"/>
              <a:t>Click to edit Master title</a:t>
            </a:r>
          </a:p>
        </p:txBody>
      </p:sp>
      <p:pic>
        <p:nvPicPr>
          <p:cNvPr id="14" name="Graphic 13">
            <a:extLst>
              <a:ext uri="{FF2B5EF4-FFF2-40B4-BE49-F238E27FC236}">
                <a16:creationId xmlns:a16="http://schemas.microsoft.com/office/drawing/2014/main" id="{652AB1A7-B09E-2048-B7FD-C72C090A3D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14813" y="466591"/>
            <a:ext cx="714375" cy="714375"/>
          </a:xfrm>
          <a:prstGeom prst="rect">
            <a:avLst/>
          </a:prstGeom>
        </p:spPr>
      </p:pic>
    </p:spTree>
    <p:extLst>
      <p:ext uri="{BB962C8B-B14F-4D97-AF65-F5344CB8AC3E}">
        <p14:creationId xmlns:p14="http://schemas.microsoft.com/office/powerpoint/2010/main" val="28100564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Quotation Option 3">
    <p:bg>
      <p:bgPr>
        <a:solidFill>
          <a:schemeClr val="tx2"/>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31C4D69B-104A-E944-94CF-1583D81FF2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14813" y="466591"/>
            <a:ext cx="714375" cy="714375"/>
          </a:xfrm>
          <a:prstGeom prst="rect">
            <a:avLst/>
          </a:prstGeom>
        </p:spPr>
      </p:pic>
      <p:sp>
        <p:nvSpPr>
          <p:cNvPr id="13" name="Title 12">
            <a:extLst>
              <a:ext uri="{FF2B5EF4-FFF2-40B4-BE49-F238E27FC236}">
                <a16:creationId xmlns:a16="http://schemas.microsoft.com/office/drawing/2014/main" id="{F3BF8A5F-0055-964B-9A59-2F6B10CDEBAC}"/>
              </a:ext>
            </a:extLst>
          </p:cNvPr>
          <p:cNvSpPr>
            <a:spLocks noGrp="1"/>
          </p:cNvSpPr>
          <p:nvPr>
            <p:ph type="title"/>
          </p:nvPr>
        </p:nvSpPr>
        <p:spPr>
          <a:xfrm>
            <a:off x="1211580" y="1207077"/>
            <a:ext cx="6720840" cy="3117273"/>
          </a:xfrm>
        </p:spPr>
        <p:txBody>
          <a:bodyPr anchor="ctr"/>
          <a:lstStyle>
            <a:lvl1pPr algn="ctr">
              <a:defRPr sz="4400">
                <a:solidFill>
                  <a:schemeClr val="bg1"/>
                </a:solidFill>
              </a:defRPr>
            </a:lvl1pPr>
          </a:lstStyle>
          <a:p>
            <a:r>
              <a:rPr lang="en-US" dirty="0"/>
              <a:t>Click to edit Master title</a:t>
            </a:r>
          </a:p>
        </p:txBody>
      </p:sp>
      <p:grpSp>
        <p:nvGrpSpPr>
          <p:cNvPr id="5" name="Group 4">
            <a:extLst>
              <a:ext uri="{FF2B5EF4-FFF2-40B4-BE49-F238E27FC236}">
                <a16:creationId xmlns:a16="http://schemas.microsoft.com/office/drawing/2014/main" id="{EAA8602E-AC3A-394E-9C52-7AA7DDEAB410}"/>
              </a:ext>
            </a:extLst>
          </p:cNvPr>
          <p:cNvGrpSpPr/>
          <p:nvPr/>
        </p:nvGrpSpPr>
        <p:grpSpPr>
          <a:xfrm>
            <a:off x="1211579" y="823780"/>
            <a:ext cx="6720842" cy="3495944"/>
            <a:chOff x="1615439" y="2531299"/>
            <a:chExt cx="8961122" cy="3183701"/>
          </a:xfrm>
        </p:grpSpPr>
        <p:cxnSp>
          <p:nvCxnSpPr>
            <p:cNvPr id="15" name="Straight Connector 14">
              <a:extLst>
                <a:ext uri="{FF2B5EF4-FFF2-40B4-BE49-F238E27FC236}">
                  <a16:creationId xmlns:a16="http://schemas.microsoft.com/office/drawing/2014/main" id="{57C13DE7-144C-E84E-884E-8E3D86D962B1}"/>
                </a:ext>
              </a:extLst>
            </p:cNvPr>
            <p:cNvCxnSpPr>
              <a:cxnSpLocks/>
            </p:cNvCxnSpPr>
            <p:nvPr userDrawn="1"/>
          </p:nvCxnSpPr>
          <p:spPr>
            <a:xfrm>
              <a:off x="1615440" y="5715000"/>
              <a:ext cx="8961120" cy="0"/>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Connector 15">
              <a:extLst>
                <a:ext uri="{FF2B5EF4-FFF2-40B4-BE49-F238E27FC236}">
                  <a16:creationId xmlns:a16="http://schemas.microsoft.com/office/drawing/2014/main" id="{7C744F45-437E-6C47-9105-3797B64B4C2F}"/>
                </a:ext>
              </a:extLst>
            </p:cNvPr>
            <p:cNvCxnSpPr>
              <a:cxnSpLocks/>
              <a:endCxn id="8" idx="1"/>
            </p:cNvCxnSpPr>
            <p:nvPr userDrawn="1"/>
          </p:nvCxnSpPr>
          <p:spPr>
            <a:xfrm flipV="1">
              <a:off x="1615439" y="2531299"/>
              <a:ext cx="4004311" cy="1"/>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85464A3A-7CD4-4B42-A524-A7C57C83F213}"/>
                </a:ext>
              </a:extLst>
            </p:cNvPr>
            <p:cNvCxnSpPr>
              <a:cxnSpLocks/>
            </p:cNvCxnSpPr>
            <p:nvPr userDrawn="1"/>
          </p:nvCxnSpPr>
          <p:spPr>
            <a:xfrm flipV="1">
              <a:off x="6572250" y="2531299"/>
              <a:ext cx="4004311" cy="1"/>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pic>
        <p:nvPicPr>
          <p:cNvPr id="18" name="Graphic 17">
            <a:extLst>
              <a:ext uri="{FF2B5EF4-FFF2-40B4-BE49-F238E27FC236}">
                <a16:creationId xmlns:a16="http://schemas.microsoft.com/office/drawing/2014/main" id="{92892ED4-A4F1-A146-9D06-7BEE7EA9348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14813" y="466591"/>
            <a:ext cx="714375" cy="714375"/>
          </a:xfrm>
          <a:prstGeom prst="rect">
            <a:avLst/>
          </a:prstGeom>
        </p:spPr>
      </p:pic>
      <p:grpSp>
        <p:nvGrpSpPr>
          <p:cNvPr id="19" name="Group 18">
            <a:extLst>
              <a:ext uri="{FF2B5EF4-FFF2-40B4-BE49-F238E27FC236}">
                <a16:creationId xmlns:a16="http://schemas.microsoft.com/office/drawing/2014/main" id="{75826B81-4DED-8F47-B1DB-2DECDF15C109}"/>
              </a:ext>
            </a:extLst>
          </p:cNvPr>
          <p:cNvGrpSpPr/>
          <p:nvPr userDrawn="1"/>
        </p:nvGrpSpPr>
        <p:grpSpPr>
          <a:xfrm>
            <a:off x="1211579" y="823780"/>
            <a:ext cx="6720842" cy="3495944"/>
            <a:chOff x="1615439" y="2531299"/>
            <a:chExt cx="8961122" cy="3183701"/>
          </a:xfrm>
        </p:grpSpPr>
        <p:cxnSp>
          <p:nvCxnSpPr>
            <p:cNvPr id="20" name="Straight Connector 19">
              <a:extLst>
                <a:ext uri="{FF2B5EF4-FFF2-40B4-BE49-F238E27FC236}">
                  <a16:creationId xmlns:a16="http://schemas.microsoft.com/office/drawing/2014/main" id="{62CDA7D2-70CE-1B48-B92A-53A7F360B322}"/>
                </a:ext>
              </a:extLst>
            </p:cNvPr>
            <p:cNvCxnSpPr>
              <a:cxnSpLocks/>
            </p:cNvCxnSpPr>
            <p:nvPr userDrawn="1"/>
          </p:nvCxnSpPr>
          <p:spPr>
            <a:xfrm>
              <a:off x="1615440" y="5715000"/>
              <a:ext cx="8961120" cy="0"/>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a:extLst>
                <a:ext uri="{FF2B5EF4-FFF2-40B4-BE49-F238E27FC236}">
                  <a16:creationId xmlns:a16="http://schemas.microsoft.com/office/drawing/2014/main" id="{3AB66094-94C6-0042-8822-A604E1C40223}"/>
                </a:ext>
              </a:extLst>
            </p:cNvPr>
            <p:cNvCxnSpPr>
              <a:cxnSpLocks/>
              <a:endCxn id="8" idx="1"/>
            </p:cNvCxnSpPr>
            <p:nvPr userDrawn="1"/>
          </p:nvCxnSpPr>
          <p:spPr>
            <a:xfrm flipV="1">
              <a:off x="1615439" y="2531299"/>
              <a:ext cx="4004311" cy="1"/>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8B499A37-B0E7-0445-B674-FF7BF0B0728D}"/>
                </a:ext>
              </a:extLst>
            </p:cNvPr>
            <p:cNvCxnSpPr>
              <a:cxnSpLocks/>
            </p:cNvCxnSpPr>
            <p:nvPr userDrawn="1"/>
          </p:nvCxnSpPr>
          <p:spPr>
            <a:xfrm flipV="1">
              <a:off x="6572250" y="2531299"/>
              <a:ext cx="4004311" cy="1"/>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82903119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Quotation Option 4">
    <p:bg>
      <p:bgPr>
        <a:solidFill>
          <a:schemeClr val="accent5"/>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3BF8A5F-0055-964B-9A59-2F6B10CDEBAC}"/>
              </a:ext>
            </a:extLst>
          </p:cNvPr>
          <p:cNvSpPr>
            <a:spLocks noGrp="1"/>
          </p:cNvSpPr>
          <p:nvPr>
            <p:ph type="title"/>
          </p:nvPr>
        </p:nvSpPr>
        <p:spPr>
          <a:xfrm>
            <a:off x="1211580" y="1207077"/>
            <a:ext cx="6720840" cy="3117273"/>
          </a:xfrm>
        </p:spPr>
        <p:txBody>
          <a:bodyPr anchor="ctr"/>
          <a:lstStyle>
            <a:lvl1pPr algn="ctr">
              <a:defRPr sz="4400">
                <a:solidFill>
                  <a:schemeClr val="bg1"/>
                </a:solidFill>
              </a:defRPr>
            </a:lvl1pPr>
          </a:lstStyle>
          <a:p>
            <a:r>
              <a:rPr lang="en-US" dirty="0"/>
              <a:t>Click to edit Master title</a:t>
            </a:r>
          </a:p>
        </p:txBody>
      </p:sp>
      <p:cxnSp>
        <p:nvCxnSpPr>
          <p:cNvPr id="16" name="Straight Connector 15">
            <a:extLst>
              <a:ext uri="{FF2B5EF4-FFF2-40B4-BE49-F238E27FC236}">
                <a16:creationId xmlns:a16="http://schemas.microsoft.com/office/drawing/2014/main" id="{7C744F45-437E-6C47-9105-3797B64B4C2F}"/>
              </a:ext>
            </a:extLst>
          </p:cNvPr>
          <p:cNvCxnSpPr>
            <a:cxnSpLocks/>
            <a:endCxn id="12" idx="1"/>
          </p:cNvCxnSpPr>
          <p:nvPr/>
        </p:nvCxnSpPr>
        <p:spPr>
          <a:xfrm flipV="1">
            <a:off x="1211579" y="823780"/>
            <a:ext cx="2664363" cy="2"/>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85464A3A-7CD4-4B42-A524-A7C57C83F213}"/>
              </a:ext>
            </a:extLst>
          </p:cNvPr>
          <p:cNvCxnSpPr>
            <a:cxnSpLocks/>
            <a:stCxn id="12" idx="3"/>
          </p:cNvCxnSpPr>
          <p:nvPr/>
        </p:nvCxnSpPr>
        <p:spPr>
          <a:xfrm>
            <a:off x="5268058" y="823779"/>
            <a:ext cx="2664363" cy="0"/>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pic>
        <p:nvPicPr>
          <p:cNvPr id="12" name="Graphic 11">
            <a:extLst>
              <a:ext uri="{FF2B5EF4-FFF2-40B4-BE49-F238E27FC236}">
                <a16:creationId xmlns:a16="http://schemas.microsoft.com/office/drawing/2014/main" id="{8E678E91-755C-984A-B4F3-D0AA5F335770}"/>
              </a:ext>
            </a:extLst>
          </p:cNvPr>
          <p:cNvPicPr>
            <a:picLocks noChangeAspect="1"/>
          </p:cNvPicPr>
          <p:nvPr/>
        </p:nvPicPr>
        <p:blipFill>
          <a:blip r:embed="rId2">
            <a:lum bright="100000"/>
            <a:extLst>
              <a:ext uri="{96DAC541-7B7A-43D3-8B79-37D633B846F1}">
                <asvg:svgBlip xmlns:asvg="http://schemas.microsoft.com/office/drawing/2016/SVG/main" r:embed="rId3"/>
              </a:ext>
            </a:extLst>
          </a:blip>
          <a:stretch>
            <a:fillRect/>
          </a:stretch>
        </p:blipFill>
        <p:spPr>
          <a:xfrm>
            <a:off x="3875942" y="127720"/>
            <a:ext cx="1392116" cy="1392116"/>
          </a:xfrm>
          <a:prstGeom prst="rect">
            <a:avLst/>
          </a:prstGeom>
        </p:spPr>
      </p:pic>
      <p:pic>
        <p:nvPicPr>
          <p:cNvPr id="14" name="Graphic 13">
            <a:extLst>
              <a:ext uri="{FF2B5EF4-FFF2-40B4-BE49-F238E27FC236}">
                <a16:creationId xmlns:a16="http://schemas.microsoft.com/office/drawing/2014/main" id="{41C9D216-F06E-7B44-A6A9-BD03CA3EC2FA}"/>
              </a:ext>
            </a:extLst>
          </p:cNvPr>
          <p:cNvPicPr>
            <a:picLocks noChangeAspect="1"/>
          </p:cNvPicPr>
          <p:nvPr/>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0800000">
            <a:off x="4276804" y="4024527"/>
            <a:ext cx="590393" cy="590393"/>
          </a:xfrm>
          <a:prstGeom prst="rect">
            <a:avLst/>
          </a:prstGeom>
        </p:spPr>
      </p:pic>
      <p:cxnSp>
        <p:nvCxnSpPr>
          <p:cNvPr id="18" name="Straight Connector 17">
            <a:extLst>
              <a:ext uri="{FF2B5EF4-FFF2-40B4-BE49-F238E27FC236}">
                <a16:creationId xmlns:a16="http://schemas.microsoft.com/office/drawing/2014/main" id="{7C579C3C-DB6E-4648-8F97-4803FBC96F9C}"/>
              </a:ext>
            </a:extLst>
          </p:cNvPr>
          <p:cNvCxnSpPr>
            <a:cxnSpLocks/>
            <a:endCxn id="14" idx="3"/>
          </p:cNvCxnSpPr>
          <p:nvPr/>
        </p:nvCxnSpPr>
        <p:spPr>
          <a:xfrm>
            <a:off x="1211579" y="4319723"/>
            <a:ext cx="3065225" cy="0"/>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a:extLst>
              <a:ext uri="{FF2B5EF4-FFF2-40B4-BE49-F238E27FC236}">
                <a16:creationId xmlns:a16="http://schemas.microsoft.com/office/drawing/2014/main" id="{33BAE8DC-8AA8-8747-9CB2-86D62AD6B3F2}"/>
              </a:ext>
            </a:extLst>
          </p:cNvPr>
          <p:cNvCxnSpPr>
            <a:cxnSpLocks/>
            <a:stCxn id="14" idx="1"/>
          </p:cNvCxnSpPr>
          <p:nvPr/>
        </p:nvCxnSpPr>
        <p:spPr>
          <a:xfrm flipV="1">
            <a:off x="4867196" y="4319720"/>
            <a:ext cx="3065225" cy="3"/>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Connector 20">
            <a:extLst>
              <a:ext uri="{FF2B5EF4-FFF2-40B4-BE49-F238E27FC236}">
                <a16:creationId xmlns:a16="http://schemas.microsoft.com/office/drawing/2014/main" id="{7AFBBF14-43AB-E344-A030-2C3372C4B52A}"/>
              </a:ext>
            </a:extLst>
          </p:cNvPr>
          <p:cNvCxnSpPr>
            <a:cxnSpLocks/>
            <a:endCxn id="12" idx="1"/>
          </p:cNvCxnSpPr>
          <p:nvPr userDrawn="1"/>
        </p:nvCxnSpPr>
        <p:spPr>
          <a:xfrm flipV="1">
            <a:off x="1211579" y="823780"/>
            <a:ext cx="2664363" cy="2"/>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26EAFCC6-DE84-5843-AD39-80A6E9FD7594}"/>
              </a:ext>
            </a:extLst>
          </p:cNvPr>
          <p:cNvCxnSpPr>
            <a:cxnSpLocks/>
            <a:stCxn id="12" idx="3"/>
          </p:cNvCxnSpPr>
          <p:nvPr userDrawn="1"/>
        </p:nvCxnSpPr>
        <p:spPr>
          <a:xfrm>
            <a:off x="5268058" y="823779"/>
            <a:ext cx="2664363" cy="0"/>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pic>
        <p:nvPicPr>
          <p:cNvPr id="23" name="Graphic 22">
            <a:extLst>
              <a:ext uri="{FF2B5EF4-FFF2-40B4-BE49-F238E27FC236}">
                <a16:creationId xmlns:a16="http://schemas.microsoft.com/office/drawing/2014/main" id="{7757C649-26CE-C84B-AAED-4664B02E78B6}"/>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3875942" y="127720"/>
            <a:ext cx="1392116" cy="1392116"/>
          </a:xfrm>
          <a:prstGeom prst="rect">
            <a:avLst/>
          </a:prstGeom>
        </p:spPr>
      </p:pic>
      <p:pic>
        <p:nvPicPr>
          <p:cNvPr id="24" name="Graphic 23">
            <a:extLst>
              <a:ext uri="{FF2B5EF4-FFF2-40B4-BE49-F238E27FC236}">
                <a16:creationId xmlns:a16="http://schemas.microsoft.com/office/drawing/2014/main" id="{4565B825-2410-894E-8350-09E47F2FE9B2}"/>
              </a:ext>
            </a:extLst>
          </p:cNvPr>
          <p:cNvPicPr>
            <a:picLocks noChangeAspect="1"/>
          </p:cNvPicPr>
          <p:nvPr userDrawn="1"/>
        </p:nvPicPr>
        <p:blipFill>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0800000">
            <a:off x="4276804" y="4024527"/>
            <a:ext cx="590393" cy="590393"/>
          </a:xfrm>
          <a:prstGeom prst="rect">
            <a:avLst/>
          </a:prstGeom>
        </p:spPr>
      </p:pic>
      <p:cxnSp>
        <p:nvCxnSpPr>
          <p:cNvPr id="25" name="Straight Connector 24">
            <a:extLst>
              <a:ext uri="{FF2B5EF4-FFF2-40B4-BE49-F238E27FC236}">
                <a16:creationId xmlns:a16="http://schemas.microsoft.com/office/drawing/2014/main" id="{59A5E73E-5C52-FF47-A9DF-4FCABEC89CDC}"/>
              </a:ext>
            </a:extLst>
          </p:cNvPr>
          <p:cNvCxnSpPr>
            <a:cxnSpLocks/>
            <a:endCxn id="14" idx="3"/>
          </p:cNvCxnSpPr>
          <p:nvPr userDrawn="1"/>
        </p:nvCxnSpPr>
        <p:spPr>
          <a:xfrm>
            <a:off x="1211579" y="4319723"/>
            <a:ext cx="3065225" cy="0"/>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Connector 25">
            <a:extLst>
              <a:ext uri="{FF2B5EF4-FFF2-40B4-BE49-F238E27FC236}">
                <a16:creationId xmlns:a16="http://schemas.microsoft.com/office/drawing/2014/main" id="{0F7F0CDA-B0CF-3C4C-88F5-CA4BAF731C2D}"/>
              </a:ext>
            </a:extLst>
          </p:cNvPr>
          <p:cNvCxnSpPr>
            <a:cxnSpLocks/>
            <a:stCxn id="14" idx="1"/>
          </p:cNvCxnSpPr>
          <p:nvPr userDrawn="1"/>
        </p:nvCxnSpPr>
        <p:spPr>
          <a:xfrm flipV="1">
            <a:off x="4867196" y="4319720"/>
            <a:ext cx="3065225" cy="3"/>
          </a:xfrm>
          <a:prstGeom prst="lin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8713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3 Column Boxes">
    <p:bg>
      <p:bgPr>
        <a:solidFill>
          <a:schemeClr val="accent3">
            <a:hueOff val="10800000"/>
            <a:satOff val="96551"/>
            <a:lumOff val="81908"/>
          </a:schemeClr>
        </a:solidFill>
        <a:effectLst/>
      </p:bgPr>
    </p:bg>
    <p:spTree>
      <p:nvGrpSpPr>
        <p:cNvPr id="1" name=""/>
        <p:cNvGrpSpPr/>
        <p:nvPr/>
      </p:nvGrpSpPr>
      <p:grpSpPr>
        <a:xfrm>
          <a:off x="0" y="0"/>
          <a:ext cx="0" cy="0"/>
          <a:chOff x="0" y="0"/>
          <a:chExt cx="0" cy="0"/>
        </a:xfrm>
      </p:grpSpPr>
      <p:sp>
        <p:nvSpPr>
          <p:cNvPr id="464" name="Body Level One"/>
          <p:cNvSpPr txBox="1">
            <a:spLocks noGrp="1"/>
          </p:cNvSpPr>
          <p:nvPr>
            <p:ph type="body" sz="quarter" idx="14"/>
          </p:nvPr>
        </p:nvSpPr>
        <p:spPr>
          <a:xfrm>
            <a:off x="6182123" y="1615118"/>
            <a:ext cx="2500201" cy="2401339"/>
          </a:xfrm>
          <a:prstGeom prst="rect">
            <a:avLst/>
          </a:prstGeom>
          <a:ln w="38100">
            <a:solidFill>
              <a:schemeClr val="accent2">
                <a:hueOff val="10871224"/>
                <a:satOff val="1644"/>
                <a:lumOff val="-54282"/>
              </a:schemeClr>
            </a:solidFill>
            <a:miter lim="800000"/>
          </a:ln>
        </p:spPr>
        <p:txBody>
          <a:bodyPr anchor="ctr">
            <a:noAutofit/>
          </a:bodyPr>
          <a:lstStyle>
            <a:lvl1pPr marL="171450" marR="171450" algn="ctr">
              <a:spcBef>
                <a:spcPts val="600"/>
              </a:spcBef>
              <a:defRPr sz="16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465" name="Body Level One"/>
          <p:cNvSpPr txBox="1">
            <a:spLocks noGrp="1"/>
          </p:cNvSpPr>
          <p:nvPr>
            <p:ph type="body" sz="quarter" idx="15"/>
          </p:nvPr>
        </p:nvSpPr>
        <p:spPr>
          <a:xfrm>
            <a:off x="3321900" y="1610355"/>
            <a:ext cx="2500201" cy="2410864"/>
          </a:xfrm>
          <a:prstGeom prst="rect">
            <a:avLst/>
          </a:prstGeom>
          <a:ln w="38100">
            <a:solidFill>
              <a:schemeClr val="accent2">
                <a:hueOff val="10871224"/>
                <a:satOff val="1644"/>
                <a:lumOff val="-54282"/>
              </a:schemeClr>
            </a:solidFill>
            <a:miter lim="800000"/>
          </a:ln>
        </p:spPr>
        <p:txBody>
          <a:bodyPr anchor="ctr">
            <a:noAutofit/>
          </a:bodyPr>
          <a:lstStyle>
            <a:lvl1pPr marL="171450" marR="171450" algn="ctr">
              <a:spcBef>
                <a:spcPts val="600"/>
              </a:spcBef>
              <a:defRPr sz="16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466" name="Body Level One"/>
          <p:cNvSpPr txBox="1">
            <a:spLocks noGrp="1"/>
          </p:cNvSpPr>
          <p:nvPr>
            <p:ph type="body" sz="quarter" idx="16"/>
          </p:nvPr>
        </p:nvSpPr>
        <p:spPr>
          <a:xfrm>
            <a:off x="461677" y="1610356"/>
            <a:ext cx="2496312" cy="2406101"/>
          </a:xfrm>
          <a:prstGeom prst="rect">
            <a:avLst/>
          </a:prstGeom>
          <a:ln w="38100">
            <a:solidFill>
              <a:schemeClr val="accent2">
                <a:hueOff val="10871224"/>
                <a:satOff val="1644"/>
                <a:lumOff val="-54282"/>
              </a:schemeClr>
            </a:solidFill>
            <a:miter lim="800000"/>
          </a:ln>
        </p:spPr>
        <p:txBody>
          <a:bodyPr anchor="ctr">
            <a:noAutofit/>
          </a:bodyPr>
          <a:lstStyle>
            <a:lvl1pPr marL="171450" marR="171450" algn="ctr">
              <a:spcBef>
                <a:spcPts val="600"/>
              </a:spcBef>
              <a:defRPr sz="16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467" name="2"/>
          <p:cNvSpPr txBox="1">
            <a:spLocks noGrp="1"/>
          </p:cNvSpPr>
          <p:nvPr>
            <p:ph type="body" sz="quarter" idx="17" hasCustomPrompt="1"/>
          </p:nvPr>
        </p:nvSpPr>
        <p:spPr>
          <a:xfrm>
            <a:off x="3837166" y="1456984"/>
            <a:ext cx="1479195" cy="320088"/>
          </a:xfrm>
          <a:prstGeom prst="rect">
            <a:avLst/>
          </a:prstGeom>
          <a:solidFill>
            <a:schemeClr val="accent3">
              <a:hueOff val="10800000"/>
              <a:satOff val="96551"/>
              <a:lumOff val="81908"/>
            </a:schemeClr>
          </a:solidFill>
        </p:spPr>
        <p:txBody>
          <a:bodyPr anchor="ctr">
            <a:spAutoFit/>
          </a:bodyPr>
          <a:lstStyle>
            <a:lvl1pPr marL="85725" marR="85725" algn="ctr">
              <a:spcBef>
                <a:spcPts val="0"/>
              </a:spcBef>
              <a:defRPr sz="1600" b="0" i="0" cap="all" spc="135">
                <a:latin typeface="Saira Condensed Condensed" pitchFamily="2" charset="77"/>
                <a:ea typeface="Open Sans" panose="020B0606030504020204" pitchFamily="34" charset="0"/>
                <a:cs typeface="Open Sans" panose="020B0606030504020204" pitchFamily="34" charset="0"/>
                <a:sym typeface="Avenir Next Condensed Demi Bold"/>
              </a:defRPr>
            </a:lvl1pPr>
          </a:lstStyle>
          <a:p>
            <a:pPr lvl="0"/>
            <a:r>
              <a:rPr lang="en-US" dirty="0"/>
              <a:t>Edit text</a:t>
            </a:r>
          </a:p>
        </p:txBody>
      </p:sp>
      <p:sp>
        <p:nvSpPr>
          <p:cNvPr id="468" name="3"/>
          <p:cNvSpPr txBox="1">
            <a:spLocks noGrp="1"/>
          </p:cNvSpPr>
          <p:nvPr>
            <p:ph type="body" sz="quarter" idx="18" hasCustomPrompt="1"/>
          </p:nvPr>
        </p:nvSpPr>
        <p:spPr>
          <a:xfrm>
            <a:off x="6702151" y="1456984"/>
            <a:ext cx="1479195" cy="320088"/>
          </a:xfrm>
          <a:prstGeom prst="rect">
            <a:avLst/>
          </a:prstGeom>
          <a:solidFill>
            <a:schemeClr val="accent3">
              <a:hueOff val="10800000"/>
              <a:satOff val="96551"/>
              <a:lumOff val="81908"/>
            </a:schemeClr>
          </a:solidFill>
        </p:spPr>
        <p:txBody>
          <a:bodyPr anchor="ctr">
            <a:spAutoFit/>
          </a:bodyPr>
          <a:lstStyle>
            <a:lvl1pPr marL="85725" marR="85725" algn="ctr">
              <a:spcBef>
                <a:spcPts val="0"/>
              </a:spcBef>
              <a:defRPr sz="1600" b="0" i="0" cap="all" spc="135">
                <a:latin typeface="Saira Condensed Condensed" pitchFamily="2" charset="77"/>
                <a:ea typeface="Open Sans" panose="020B0606030504020204" pitchFamily="34" charset="0"/>
                <a:cs typeface="Open Sans" panose="020B0606030504020204" pitchFamily="34" charset="0"/>
                <a:sym typeface="Avenir Next Condensed Demi Bold"/>
              </a:defRPr>
            </a:lvl1pPr>
          </a:lstStyle>
          <a:p>
            <a:pPr lvl="0"/>
            <a:r>
              <a:rPr lang="en-US" dirty="0"/>
              <a:t>Edit text</a:t>
            </a:r>
          </a:p>
        </p:txBody>
      </p:sp>
      <p:sp>
        <p:nvSpPr>
          <p:cNvPr id="469" name="1"/>
          <p:cNvSpPr txBox="1">
            <a:spLocks noGrp="1"/>
          </p:cNvSpPr>
          <p:nvPr>
            <p:ph type="body" sz="quarter" idx="19" hasCustomPrompt="1"/>
          </p:nvPr>
        </p:nvSpPr>
        <p:spPr>
          <a:xfrm>
            <a:off x="972180" y="1456984"/>
            <a:ext cx="1479195" cy="320088"/>
          </a:xfrm>
          <a:prstGeom prst="rect">
            <a:avLst/>
          </a:prstGeom>
          <a:solidFill>
            <a:schemeClr val="accent3">
              <a:hueOff val="10800000"/>
              <a:satOff val="96551"/>
              <a:lumOff val="81908"/>
            </a:schemeClr>
          </a:solidFill>
        </p:spPr>
        <p:txBody>
          <a:bodyPr anchor="ctr">
            <a:spAutoFit/>
          </a:bodyPr>
          <a:lstStyle>
            <a:lvl1pPr marL="85725" marR="85725" algn="ctr">
              <a:spcBef>
                <a:spcPts val="0"/>
              </a:spcBef>
              <a:defRPr sz="1600" b="0" i="0" cap="all" spc="135">
                <a:latin typeface="Saira Condensed Condensed" pitchFamily="2" charset="77"/>
                <a:ea typeface="Open Sans" panose="020B0606030504020204" pitchFamily="34" charset="0"/>
                <a:cs typeface="Open Sans" panose="020B0606030504020204" pitchFamily="34" charset="0"/>
                <a:sym typeface="Avenir Next Condensed Demi Bold"/>
              </a:defRPr>
            </a:lvl1pPr>
          </a:lstStyle>
          <a:p>
            <a:pPr lvl="0"/>
            <a:r>
              <a:rPr lang="en-US" dirty="0"/>
              <a:t>Edit text</a:t>
            </a:r>
          </a:p>
        </p:txBody>
      </p:sp>
      <p:sp>
        <p:nvSpPr>
          <p:cNvPr id="2" name="Title 1">
            <a:extLst>
              <a:ext uri="{FF2B5EF4-FFF2-40B4-BE49-F238E27FC236}">
                <a16:creationId xmlns:a16="http://schemas.microsoft.com/office/drawing/2014/main" id="{2692C227-4A3F-7A44-B723-DE99F1A14574}"/>
              </a:ext>
            </a:extLst>
          </p:cNvPr>
          <p:cNvSpPr>
            <a:spLocks noGrp="1"/>
          </p:cNvSpPr>
          <p:nvPr>
            <p:ph type="title"/>
          </p:nvPr>
        </p:nvSpPr>
        <p:spPr/>
        <p:txBody>
          <a:bodyPr/>
          <a:lstStyle/>
          <a:p>
            <a:r>
              <a:rPr lang="en-US" dirty="0"/>
              <a:t>Click to edit Master title</a:t>
            </a:r>
          </a:p>
        </p:txBody>
      </p:sp>
      <p:cxnSp>
        <p:nvCxnSpPr>
          <p:cNvPr id="9" name="Straight Connector 8">
            <a:extLst>
              <a:ext uri="{FF2B5EF4-FFF2-40B4-BE49-F238E27FC236}">
                <a16:creationId xmlns:a16="http://schemas.microsoft.com/office/drawing/2014/main" id="{C9B52C35-AE95-E943-837F-7181889361FA}"/>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7203908"/>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2 Green Column Boxes">
    <p:bg>
      <p:bgPr>
        <a:solidFill>
          <a:schemeClr val="accent3">
            <a:hueOff val="10800000"/>
            <a:satOff val="96551"/>
            <a:lumOff val="81908"/>
          </a:schemeClr>
        </a:solidFill>
        <a:effectLst/>
      </p:bgPr>
    </p:bg>
    <p:spTree>
      <p:nvGrpSpPr>
        <p:cNvPr id="1" name=""/>
        <p:cNvGrpSpPr/>
        <p:nvPr/>
      </p:nvGrpSpPr>
      <p:grpSpPr>
        <a:xfrm>
          <a:off x="0" y="0"/>
          <a:ext cx="0" cy="0"/>
          <a:chOff x="0" y="0"/>
          <a:chExt cx="0" cy="0"/>
        </a:xfrm>
      </p:grpSpPr>
      <p:sp>
        <p:nvSpPr>
          <p:cNvPr id="764" name="category header"/>
          <p:cNvSpPr>
            <a:spLocks noGrp="1"/>
          </p:cNvSpPr>
          <p:nvPr>
            <p:ph type="body" sz="quarter" idx="14"/>
          </p:nvPr>
        </p:nvSpPr>
        <p:spPr>
          <a:xfrm>
            <a:off x="333435" y="1088613"/>
            <a:ext cx="3959352" cy="411480"/>
          </a:xfrm>
          <a:prstGeom prst="rect">
            <a:avLst/>
          </a:prstGeom>
          <a:solidFill>
            <a:schemeClr val="accent1"/>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67" name="Body copy"/>
          <p:cNvSpPr txBox="1">
            <a:spLocks noGrp="1"/>
          </p:cNvSpPr>
          <p:nvPr>
            <p:ph type="body" sz="quarter" idx="17"/>
          </p:nvPr>
        </p:nvSpPr>
        <p:spPr>
          <a:xfrm>
            <a:off x="333435" y="1587423"/>
            <a:ext cx="3959352"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2" name="category header"/>
          <p:cNvSpPr>
            <a:spLocks noGrp="1"/>
          </p:cNvSpPr>
          <p:nvPr>
            <p:ph type="body" sz="quarter" idx="22"/>
          </p:nvPr>
        </p:nvSpPr>
        <p:spPr>
          <a:xfrm>
            <a:off x="4784598" y="1090655"/>
            <a:ext cx="3959352" cy="411480"/>
          </a:xfrm>
          <a:prstGeom prst="rect">
            <a:avLst/>
          </a:prstGeom>
          <a:solidFill>
            <a:schemeClr val="accent1"/>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3" name="Body copy"/>
          <p:cNvSpPr txBox="1">
            <a:spLocks noGrp="1"/>
          </p:cNvSpPr>
          <p:nvPr>
            <p:ph type="body" sz="quarter" idx="23"/>
          </p:nvPr>
        </p:nvSpPr>
        <p:spPr>
          <a:xfrm>
            <a:off x="4784598" y="1587423"/>
            <a:ext cx="3959352"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2" name="Title 1">
            <a:extLst>
              <a:ext uri="{FF2B5EF4-FFF2-40B4-BE49-F238E27FC236}">
                <a16:creationId xmlns:a16="http://schemas.microsoft.com/office/drawing/2014/main" id="{581CFE2F-FC63-7841-9E31-4F16A45EA3D6}"/>
              </a:ext>
            </a:extLst>
          </p:cNvPr>
          <p:cNvSpPr>
            <a:spLocks noGrp="1"/>
          </p:cNvSpPr>
          <p:nvPr>
            <p:ph type="title"/>
          </p:nvPr>
        </p:nvSpPr>
        <p:spPr>
          <a:xfrm>
            <a:off x="400050" y="0"/>
            <a:ext cx="8343900" cy="731044"/>
          </a:xfrm>
        </p:spPr>
        <p:txBody>
          <a:bodyPr/>
          <a:lstStyle/>
          <a:p>
            <a:r>
              <a:rPr lang="en-US" dirty="0"/>
              <a:t>Click to edit Master title</a:t>
            </a:r>
          </a:p>
        </p:txBody>
      </p:sp>
      <p:cxnSp>
        <p:nvCxnSpPr>
          <p:cNvPr id="14" name="Straight Connector 13">
            <a:extLst>
              <a:ext uri="{FF2B5EF4-FFF2-40B4-BE49-F238E27FC236}">
                <a16:creationId xmlns:a16="http://schemas.microsoft.com/office/drawing/2014/main" id="{F8AC443C-F502-DF44-8C37-2A84306A2710}"/>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0303760"/>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3 Green Column Boxes">
    <p:bg>
      <p:bgPr>
        <a:solidFill>
          <a:schemeClr val="accent3">
            <a:hueOff val="10800000"/>
            <a:satOff val="96551"/>
            <a:lumOff val="81908"/>
          </a:schemeClr>
        </a:solidFill>
        <a:effectLst/>
      </p:bgPr>
    </p:bg>
    <p:spTree>
      <p:nvGrpSpPr>
        <p:cNvPr id="1" name=""/>
        <p:cNvGrpSpPr/>
        <p:nvPr/>
      </p:nvGrpSpPr>
      <p:grpSpPr>
        <a:xfrm>
          <a:off x="0" y="0"/>
          <a:ext cx="0" cy="0"/>
          <a:chOff x="0" y="0"/>
          <a:chExt cx="0" cy="0"/>
        </a:xfrm>
      </p:grpSpPr>
      <p:sp>
        <p:nvSpPr>
          <p:cNvPr id="764" name="category header"/>
          <p:cNvSpPr>
            <a:spLocks noGrp="1"/>
          </p:cNvSpPr>
          <p:nvPr>
            <p:ph type="body" sz="quarter" idx="14"/>
          </p:nvPr>
        </p:nvSpPr>
        <p:spPr>
          <a:xfrm>
            <a:off x="333435" y="1088612"/>
            <a:ext cx="2496312" cy="411480"/>
          </a:xfrm>
          <a:prstGeom prst="rect">
            <a:avLst/>
          </a:prstGeom>
          <a:solidFill>
            <a:schemeClr val="accent1"/>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67" name="Body copy"/>
          <p:cNvSpPr txBox="1">
            <a:spLocks noGrp="1"/>
          </p:cNvSpPr>
          <p:nvPr>
            <p:ph type="body" sz="quarter" idx="17"/>
          </p:nvPr>
        </p:nvSpPr>
        <p:spPr>
          <a:xfrm>
            <a:off x="333435" y="1587423"/>
            <a:ext cx="2496312"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0" name="category header"/>
          <p:cNvSpPr>
            <a:spLocks noGrp="1"/>
          </p:cNvSpPr>
          <p:nvPr>
            <p:ph type="body" sz="quarter" idx="20"/>
          </p:nvPr>
        </p:nvSpPr>
        <p:spPr>
          <a:xfrm>
            <a:off x="6247638" y="1090655"/>
            <a:ext cx="2496312" cy="411480"/>
          </a:xfrm>
          <a:prstGeom prst="rect">
            <a:avLst/>
          </a:prstGeom>
          <a:solidFill>
            <a:schemeClr val="accent1"/>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1" name="Body copy"/>
          <p:cNvSpPr txBox="1">
            <a:spLocks noGrp="1"/>
          </p:cNvSpPr>
          <p:nvPr>
            <p:ph type="body" sz="quarter" idx="21"/>
          </p:nvPr>
        </p:nvSpPr>
        <p:spPr>
          <a:xfrm>
            <a:off x="6247638" y="1587423"/>
            <a:ext cx="2496312"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2" name="category header"/>
          <p:cNvSpPr>
            <a:spLocks noGrp="1"/>
          </p:cNvSpPr>
          <p:nvPr>
            <p:ph type="body" sz="quarter" idx="22"/>
          </p:nvPr>
        </p:nvSpPr>
        <p:spPr>
          <a:xfrm>
            <a:off x="3290537" y="1090655"/>
            <a:ext cx="2496312" cy="411480"/>
          </a:xfrm>
          <a:prstGeom prst="rect">
            <a:avLst/>
          </a:prstGeom>
          <a:solidFill>
            <a:schemeClr val="accent1"/>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3" name="Body copy"/>
          <p:cNvSpPr txBox="1">
            <a:spLocks noGrp="1"/>
          </p:cNvSpPr>
          <p:nvPr>
            <p:ph type="body" sz="quarter" idx="23"/>
          </p:nvPr>
        </p:nvSpPr>
        <p:spPr>
          <a:xfrm>
            <a:off x="3290537" y="1587423"/>
            <a:ext cx="2496312"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2" name="Title 1">
            <a:extLst>
              <a:ext uri="{FF2B5EF4-FFF2-40B4-BE49-F238E27FC236}">
                <a16:creationId xmlns:a16="http://schemas.microsoft.com/office/drawing/2014/main" id="{581CFE2F-FC63-7841-9E31-4F16A45EA3D6}"/>
              </a:ext>
            </a:extLst>
          </p:cNvPr>
          <p:cNvSpPr>
            <a:spLocks noGrp="1"/>
          </p:cNvSpPr>
          <p:nvPr>
            <p:ph type="title"/>
          </p:nvPr>
        </p:nvSpPr>
        <p:spPr>
          <a:xfrm>
            <a:off x="400050" y="0"/>
            <a:ext cx="8343900" cy="731044"/>
          </a:xfrm>
        </p:spPr>
        <p:txBody>
          <a:bodyPr/>
          <a:lstStyle/>
          <a:p>
            <a:r>
              <a:rPr lang="en-US" dirty="0"/>
              <a:t>Click to edit Master title</a:t>
            </a:r>
          </a:p>
        </p:txBody>
      </p:sp>
      <p:cxnSp>
        <p:nvCxnSpPr>
          <p:cNvPr id="14" name="Straight Connector 13">
            <a:extLst>
              <a:ext uri="{FF2B5EF4-FFF2-40B4-BE49-F238E27FC236}">
                <a16:creationId xmlns:a16="http://schemas.microsoft.com/office/drawing/2014/main" id="{F8AC443C-F502-DF44-8C37-2A84306A2710}"/>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367966"/>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4 Green Column Boxes">
    <p:bg>
      <p:bgPr>
        <a:solidFill>
          <a:schemeClr val="accent3">
            <a:hueOff val="10800000"/>
            <a:satOff val="96551"/>
            <a:lumOff val="81908"/>
          </a:schemeClr>
        </a:solidFill>
        <a:effectLst/>
      </p:bgPr>
    </p:bg>
    <p:spTree>
      <p:nvGrpSpPr>
        <p:cNvPr id="1" name=""/>
        <p:cNvGrpSpPr/>
        <p:nvPr/>
      </p:nvGrpSpPr>
      <p:grpSpPr>
        <a:xfrm>
          <a:off x="0" y="0"/>
          <a:ext cx="0" cy="0"/>
          <a:chOff x="0" y="0"/>
          <a:chExt cx="0" cy="0"/>
        </a:xfrm>
      </p:grpSpPr>
      <p:sp>
        <p:nvSpPr>
          <p:cNvPr id="764" name="category header"/>
          <p:cNvSpPr>
            <a:spLocks noGrp="1"/>
          </p:cNvSpPr>
          <p:nvPr>
            <p:ph type="body" sz="quarter" idx="14"/>
          </p:nvPr>
        </p:nvSpPr>
        <p:spPr>
          <a:xfrm>
            <a:off x="333435" y="1088612"/>
            <a:ext cx="1965960" cy="411480"/>
          </a:xfrm>
          <a:prstGeom prst="rect">
            <a:avLst/>
          </a:prstGeom>
          <a:solidFill>
            <a:schemeClr val="accent1"/>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65" name="category header"/>
          <p:cNvSpPr>
            <a:spLocks noGrp="1"/>
          </p:cNvSpPr>
          <p:nvPr>
            <p:ph type="body" sz="quarter" idx="15"/>
          </p:nvPr>
        </p:nvSpPr>
        <p:spPr>
          <a:xfrm>
            <a:off x="6777990" y="1090655"/>
            <a:ext cx="1965960" cy="411480"/>
          </a:xfrm>
          <a:prstGeom prst="rect">
            <a:avLst/>
          </a:prstGeom>
          <a:solidFill>
            <a:schemeClr val="accent1"/>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67" name="Body copy"/>
          <p:cNvSpPr txBox="1">
            <a:spLocks noGrp="1"/>
          </p:cNvSpPr>
          <p:nvPr>
            <p:ph type="body" sz="quarter" idx="17"/>
          </p:nvPr>
        </p:nvSpPr>
        <p:spPr>
          <a:xfrm>
            <a:off x="333435" y="1587423"/>
            <a:ext cx="1965960"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68" name="Body copy"/>
          <p:cNvSpPr txBox="1">
            <a:spLocks noGrp="1"/>
          </p:cNvSpPr>
          <p:nvPr>
            <p:ph type="body" sz="quarter" idx="18"/>
          </p:nvPr>
        </p:nvSpPr>
        <p:spPr>
          <a:xfrm>
            <a:off x="6777990" y="1587423"/>
            <a:ext cx="1965960"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0" name="category header"/>
          <p:cNvSpPr>
            <a:spLocks noGrp="1"/>
          </p:cNvSpPr>
          <p:nvPr>
            <p:ph type="body" sz="quarter" idx="20"/>
          </p:nvPr>
        </p:nvSpPr>
        <p:spPr>
          <a:xfrm>
            <a:off x="4629805" y="1090655"/>
            <a:ext cx="1965960" cy="411480"/>
          </a:xfrm>
          <a:prstGeom prst="rect">
            <a:avLst/>
          </a:prstGeom>
          <a:solidFill>
            <a:schemeClr val="accent1"/>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1" name="Body copy"/>
          <p:cNvSpPr txBox="1">
            <a:spLocks noGrp="1"/>
          </p:cNvSpPr>
          <p:nvPr>
            <p:ph type="body" sz="quarter" idx="21"/>
          </p:nvPr>
        </p:nvSpPr>
        <p:spPr>
          <a:xfrm>
            <a:off x="4629805" y="1587423"/>
            <a:ext cx="1965960"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2" name="category header"/>
          <p:cNvSpPr>
            <a:spLocks noGrp="1"/>
          </p:cNvSpPr>
          <p:nvPr>
            <p:ph type="body" sz="quarter" idx="22"/>
          </p:nvPr>
        </p:nvSpPr>
        <p:spPr>
          <a:xfrm>
            <a:off x="2481620" y="1090655"/>
            <a:ext cx="1965960" cy="411480"/>
          </a:xfrm>
          <a:prstGeom prst="rect">
            <a:avLst/>
          </a:prstGeom>
          <a:solidFill>
            <a:schemeClr val="accent1"/>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3" name="Body copy"/>
          <p:cNvSpPr txBox="1">
            <a:spLocks noGrp="1"/>
          </p:cNvSpPr>
          <p:nvPr>
            <p:ph type="body" sz="quarter" idx="23"/>
          </p:nvPr>
        </p:nvSpPr>
        <p:spPr>
          <a:xfrm>
            <a:off x="2481620" y="1587423"/>
            <a:ext cx="1965960"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2" name="Title 1">
            <a:extLst>
              <a:ext uri="{FF2B5EF4-FFF2-40B4-BE49-F238E27FC236}">
                <a16:creationId xmlns:a16="http://schemas.microsoft.com/office/drawing/2014/main" id="{581CFE2F-FC63-7841-9E31-4F16A45EA3D6}"/>
              </a:ext>
            </a:extLst>
          </p:cNvPr>
          <p:cNvSpPr>
            <a:spLocks noGrp="1"/>
          </p:cNvSpPr>
          <p:nvPr>
            <p:ph type="title"/>
          </p:nvPr>
        </p:nvSpPr>
        <p:spPr/>
        <p:txBody>
          <a:bodyPr/>
          <a:lstStyle/>
          <a:p>
            <a:r>
              <a:rPr lang="en-US" dirty="0"/>
              <a:t>Click to edit Master title</a:t>
            </a:r>
          </a:p>
        </p:txBody>
      </p:sp>
      <p:cxnSp>
        <p:nvCxnSpPr>
          <p:cNvPr id="14" name="Straight Connector 13">
            <a:extLst>
              <a:ext uri="{FF2B5EF4-FFF2-40B4-BE49-F238E27FC236}">
                <a16:creationId xmlns:a16="http://schemas.microsoft.com/office/drawing/2014/main" id="{F8AC443C-F502-DF44-8C37-2A84306A2710}"/>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86525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6 Green Column Boxes">
    <p:bg>
      <p:bgPr>
        <a:solidFill>
          <a:schemeClr val="accent3">
            <a:hueOff val="10800000"/>
            <a:satOff val="96551"/>
            <a:lumOff val="81908"/>
          </a:schemeClr>
        </a:solidFill>
        <a:effectLst/>
      </p:bgPr>
    </p:bg>
    <p:spTree>
      <p:nvGrpSpPr>
        <p:cNvPr id="1" name=""/>
        <p:cNvGrpSpPr/>
        <p:nvPr/>
      </p:nvGrpSpPr>
      <p:grpSpPr>
        <a:xfrm>
          <a:off x="0" y="0"/>
          <a:ext cx="0" cy="0"/>
          <a:chOff x="0" y="0"/>
          <a:chExt cx="0" cy="0"/>
        </a:xfrm>
      </p:grpSpPr>
      <p:sp>
        <p:nvSpPr>
          <p:cNvPr id="821" name="category header"/>
          <p:cNvSpPr>
            <a:spLocks noGrp="1"/>
          </p:cNvSpPr>
          <p:nvPr>
            <p:ph type="body" sz="quarter" idx="14"/>
          </p:nvPr>
        </p:nvSpPr>
        <p:spPr>
          <a:xfrm>
            <a:off x="333436" y="1084808"/>
            <a:ext cx="2552474" cy="411480"/>
          </a:xfrm>
          <a:prstGeom prst="rect">
            <a:avLst/>
          </a:prstGeom>
          <a:solidFill>
            <a:schemeClr val="accent1"/>
          </a:solidFill>
        </p:spPr>
        <p:txBody>
          <a:bodyPr bIns="0" anchor="ctr">
            <a:noAutofit/>
          </a:bodyPr>
          <a:lstStyle>
            <a:lvl1pPr marL="85725" marR="85725" algn="ctr">
              <a:spcBef>
                <a:spcPts val="0"/>
              </a:spcBef>
              <a:defRPr sz="1400" b="1" i="0" cap="all" spc="52">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822" name="category header"/>
          <p:cNvSpPr>
            <a:spLocks noGrp="1"/>
          </p:cNvSpPr>
          <p:nvPr>
            <p:ph type="body" sz="quarter" idx="15"/>
          </p:nvPr>
        </p:nvSpPr>
        <p:spPr>
          <a:xfrm>
            <a:off x="3295763" y="1086851"/>
            <a:ext cx="2552474" cy="411480"/>
          </a:xfrm>
          <a:prstGeom prst="rect">
            <a:avLst/>
          </a:prstGeom>
          <a:solidFill>
            <a:schemeClr val="accent1"/>
          </a:solidFill>
        </p:spPr>
        <p:txBody>
          <a:bodyPr bIns="0" anchor="ctr">
            <a:noAutofit/>
          </a:bodyPr>
          <a:lstStyle>
            <a:lvl1pPr marL="85725" marR="85725" algn="ctr">
              <a:spcBef>
                <a:spcPts val="0"/>
              </a:spcBef>
              <a:defRPr sz="1400" b="1" i="0" cap="all" spc="52">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823" name="category header"/>
          <p:cNvSpPr>
            <a:spLocks noGrp="1"/>
          </p:cNvSpPr>
          <p:nvPr>
            <p:ph type="body" sz="quarter" idx="16"/>
          </p:nvPr>
        </p:nvSpPr>
        <p:spPr>
          <a:xfrm>
            <a:off x="6258091" y="1086851"/>
            <a:ext cx="2552474" cy="411480"/>
          </a:xfrm>
          <a:prstGeom prst="rect">
            <a:avLst/>
          </a:prstGeom>
          <a:solidFill>
            <a:schemeClr val="accent1"/>
          </a:solidFill>
        </p:spPr>
        <p:txBody>
          <a:bodyPr bIns="0" anchor="ctr">
            <a:noAutofit/>
          </a:bodyPr>
          <a:lstStyle>
            <a:lvl1pPr marL="85725" marR="85725" algn="ctr">
              <a:spcBef>
                <a:spcPts val="0"/>
              </a:spcBef>
              <a:defRPr sz="1400" b="1" i="0" cap="all" spc="52">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824" name="Body copy"/>
          <p:cNvSpPr txBox="1">
            <a:spLocks noGrp="1"/>
          </p:cNvSpPr>
          <p:nvPr>
            <p:ph type="body" sz="quarter" idx="17"/>
          </p:nvPr>
        </p:nvSpPr>
        <p:spPr>
          <a:xfrm>
            <a:off x="333436" y="1587424"/>
            <a:ext cx="2552474" cy="1235063"/>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825" name="Body copy"/>
          <p:cNvSpPr txBox="1">
            <a:spLocks noGrp="1"/>
          </p:cNvSpPr>
          <p:nvPr>
            <p:ph type="body" sz="quarter" idx="18"/>
          </p:nvPr>
        </p:nvSpPr>
        <p:spPr>
          <a:xfrm>
            <a:off x="3295763" y="1587424"/>
            <a:ext cx="2552474" cy="1235063"/>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826" name="Body copy"/>
          <p:cNvSpPr txBox="1">
            <a:spLocks noGrp="1"/>
          </p:cNvSpPr>
          <p:nvPr>
            <p:ph type="body" sz="quarter" idx="19"/>
          </p:nvPr>
        </p:nvSpPr>
        <p:spPr>
          <a:xfrm>
            <a:off x="6262146" y="1587424"/>
            <a:ext cx="2552474" cy="1235063"/>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827" name="category header"/>
          <p:cNvSpPr>
            <a:spLocks noGrp="1"/>
          </p:cNvSpPr>
          <p:nvPr>
            <p:ph type="body" sz="quarter" idx="20"/>
          </p:nvPr>
        </p:nvSpPr>
        <p:spPr>
          <a:xfrm>
            <a:off x="333436" y="2917412"/>
            <a:ext cx="2552474" cy="411480"/>
          </a:xfrm>
          <a:prstGeom prst="rect">
            <a:avLst/>
          </a:prstGeom>
          <a:solidFill>
            <a:schemeClr val="accent1"/>
          </a:solidFill>
        </p:spPr>
        <p:txBody>
          <a:bodyPr bIns="0" anchor="ctr">
            <a:noAutofit/>
          </a:bodyPr>
          <a:lstStyle>
            <a:lvl1pPr marL="85725" marR="85725" algn="ctr">
              <a:spcBef>
                <a:spcPts val="0"/>
              </a:spcBef>
              <a:defRPr sz="1400" b="1" i="0" cap="all" spc="52">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828" name="category header"/>
          <p:cNvSpPr>
            <a:spLocks noGrp="1"/>
          </p:cNvSpPr>
          <p:nvPr>
            <p:ph type="body" sz="quarter" idx="21"/>
          </p:nvPr>
        </p:nvSpPr>
        <p:spPr>
          <a:xfrm>
            <a:off x="3295763" y="2919455"/>
            <a:ext cx="2552474" cy="411480"/>
          </a:xfrm>
          <a:prstGeom prst="rect">
            <a:avLst/>
          </a:prstGeom>
          <a:solidFill>
            <a:schemeClr val="accent1"/>
          </a:solidFill>
        </p:spPr>
        <p:txBody>
          <a:bodyPr bIns="0" anchor="ctr">
            <a:noAutofit/>
          </a:bodyPr>
          <a:lstStyle>
            <a:lvl1pPr marL="85725" marR="85725" algn="ctr">
              <a:spcBef>
                <a:spcPts val="0"/>
              </a:spcBef>
              <a:defRPr sz="1400" b="1" i="0" cap="all" spc="52">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a:t>Edit Master text styles</a:t>
            </a:r>
          </a:p>
        </p:txBody>
      </p:sp>
      <p:sp>
        <p:nvSpPr>
          <p:cNvPr id="829" name="category header"/>
          <p:cNvSpPr>
            <a:spLocks noGrp="1"/>
          </p:cNvSpPr>
          <p:nvPr>
            <p:ph type="body" sz="quarter" idx="22"/>
          </p:nvPr>
        </p:nvSpPr>
        <p:spPr>
          <a:xfrm>
            <a:off x="6258091" y="2919455"/>
            <a:ext cx="2552474" cy="411480"/>
          </a:xfrm>
          <a:prstGeom prst="rect">
            <a:avLst/>
          </a:prstGeom>
          <a:solidFill>
            <a:schemeClr val="accent1"/>
          </a:solidFill>
        </p:spPr>
        <p:txBody>
          <a:bodyPr bIns="0" anchor="ctr">
            <a:noAutofit/>
          </a:bodyPr>
          <a:lstStyle>
            <a:lvl1pPr marL="85725" marR="85725" algn="ctr">
              <a:spcBef>
                <a:spcPts val="0"/>
              </a:spcBef>
              <a:defRPr sz="1400" b="1" i="0" cap="all" spc="52">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830" name="Body copy"/>
          <p:cNvSpPr txBox="1">
            <a:spLocks noGrp="1"/>
          </p:cNvSpPr>
          <p:nvPr>
            <p:ph type="body" sz="quarter" idx="23"/>
          </p:nvPr>
        </p:nvSpPr>
        <p:spPr>
          <a:xfrm>
            <a:off x="333436" y="3420027"/>
            <a:ext cx="2552474" cy="1235064"/>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831" name="Body copy"/>
          <p:cNvSpPr txBox="1">
            <a:spLocks noGrp="1"/>
          </p:cNvSpPr>
          <p:nvPr>
            <p:ph type="body" sz="quarter" idx="24"/>
          </p:nvPr>
        </p:nvSpPr>
        <p:spPr>
          <a:xfrm>
            <a:off x="3295763" y="3420027"/>
            <a:ext cx="2552474" cy="1235064"/>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832" name="Body copy"/>
          <p:cNvSpPr txBox="1">
            <a:spLocks noGrp="1"/>
          </p:cNvSpPr>
          <p:nvPr>
            <p:ph type="body" sz="quarter" idx="25"/>
          </p:nvPr>
        </p:nvSpPr>
        <p:spPr>
          <a:xfrm>
            <a:off x="6262146" y="3420027"/>
            <a:ext cx="2552474" cy="1235064"/>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2" name="Title 1">
            <a:extLst>
              <a:ext uri="{FF2B5EF4-FFF2-40B4-BE49-F238E27FC236}">
                <a16:creationId xmlns:a16="http://schemas.microsoft.com/office/drawing/2014/main" id="{B118AEFA-7BF6-CA49-9D9B-EDEED6FD2470}"/>
              </a:ext>
            </a:extLst>
          </p:cNvPr>
          <p:cNvSpPr>
            <a:spLocks noGrp="1"/>
          </p:cNvSpPr>
          <p:nvPr>
            <p:ph type="title"/>
          </p:nvPr>
        </p:nvSpPr>
        <p:spPr/>
        <p:txBody>
          <a:bodyPr/>
          <a:lstStyle/>
          <a:p>
            <a:r>
              <a:rPr lang="en-US" dirty="0"/>
              <a:t>Click to edit Master title</a:t>
            </a:r>
          </a:p>
        </p:txBody>
      </p:sp>
      <p:cxnSp>
        <p:nvCxnSpPr>
          <p:cNvPr id="15" name="Straight Connector 14">
            <a:extLst>
              <a:ext uri="{FF2B5EF4-FFF2-40B4-BE49-F238E27FC236}">
                <a16:creationId xmlns:a16="http://schemas.microsoft.com/office/drawing/2014/main" id="{BF41130B-4A69-844A-BAAA-34CC891B60EA}"/>
              </a:ext>
            </a:extLst>
          </p:cNvPr>
          <p:cNvCxnSpPr/>
          <p:nvPr userDrawn="1"/>
        </p:nvCxnSpPr>
        <p:spPr>
          <a:xfrm>
            <a:off x="0" y="819150"/>
            <a:ext cx="29146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34112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A809A-E908-4327-A20B-63927CBC976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7BF64C0-8F02-4475-9159-EAD332A8EB5D}"/>
              </a:ext>
            </a:extLst>
          </p:cNvPr>
          <p:cNvSpPr>
            <a:spLocks noGrp="1"/>
          </p:cNvSpPr>
          <p:nvPr>
            <p:ph type="dt" sz="half" idx="10"/>
          </p:nvPr>
        </p:nvSpPr>
        <p:spPr/>
        <p:txBody>
          <a:bodyPr/>
          <a:lstStyle/>
          <a:p>
            <a:fld id="{E5D15E1A-6E92-450A-B10C-6B793ED5D9E7}" type="datetimeFigureOut">
              <a:rPr lang="en-GB" smtClean="0"/>
              <a:t>19/11/2020</a:t>
            </a:fld>
            <a:endParaRPr lang="en-GB" dirty="0"/>
          </a:p>
        </p:txBody>
      </p:sp>
      <p:sp>
        <p:nvSpPr>
          <p:cNvPr id="4" name="Footer Placeholder 3">
            <a:extLst>
              <a:ext uri="{FF2B5EF4-FFF2-40B4-BE49-F238E27FC236}">
                <a16:creationId xmlns:a16="http://schemas.microsoft.com/office/drawing/2014/main" id="{EA4B0C4D-C149-4B2B-9C65-64767B2A3B4D}"/>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5166A5E0-504C-441D-8D2E-0D764525B5B8}"/>
              </a:ext>
            </a:extLst>
          </p:cNvPr>
          <p:cNvSpPr>
            <a:spLocks noGrp="1"/>
          </p:cNvSpPr>
          <p:nvPr>
            <p:ph type="sldNum" sz="quarter" idx="12"/>
          </p:nvPr>
        </p:nvSpPr>
        <p:spPr/>
        <p:txBody>
          <a:bodyPr/>
          <a:lstStyle/>
          <a:p>
            <a:fld id="{9FA1FEE0-3D0F-4AD7-8207-69300E5D88FE}" type="slidenum">
              <a:rPr lang="en-GB" smtClean="0"/>
              <a:t>‹#›</a:t>
            </a:fld>
            <a:endParaRPr lang="en-GB" dirty="0"/>
          </a:p>
        </p:txBody>
      </p:sp>
    </p:spTree>
    <p:extLst>
      <p:ext uri="{BB962C8B-B14F-4D97-AF65-F5344CB8AC3E}">
        <p14:creationId xmlns:p14="http://schemas.microsoft.com/office/powerpoint/2010/main" val="12984345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2 Orange Column Boxes">
    <p:bg>
      <p:bgPr>
        <a:solidFill>
          <a:schemeClr val="accent3">
            <a:hueOff val="10800000"/>
            <a:satOff val="96551"/>
            <a:lumOff val="81908"/>
          </a:schemeClr>
        </a:solidFill>
        <a:effectLst/>
      </p:bgPr>
    </p:bg>
    <p:spTree>
      <p:nvGrpSpPr>
        <p:cNvPr id="1" name=""/>
        <p:cNvGrpSpPr/>
        <p:nvPr/>
      </p:nvGrpSpPr>
      <p:grpSpPr>
        <a:xfrm>
          <a:off x="0" y="0"/>
          <a:ext cx="0" cy="0"/>
          <a:chOff x="0" y="0"/>
          <a:chExt cx="0" cy="0"/>
        </a:xfrm>
      </p:grpSpPr>
      <p:sp>
        <p:nvSpPr>
          <p:cNvPr id="764" name="category header"/>
          <p:cNvSpPr>
            <a:spLocks noGrp="1"/>
          </p:cNvSpPr>
          <p:nvPr>
            <p:ph type="body" sz="quarter" idx="14"/>
          </p:nvPr>
        </p:nvSpPr>
        <p:spPr>
          <a:xfrm>
            <a:off x="333435" y="1088612"/>
            <a:ext cx="3959352"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67" name="Body copy"/>
          <p:cNvSpPr txBox="1">
            <a:spLocks noGrp="1"/>
          </p:cNvSpPr>
          <p:nvPr>
            <p:ph type="body" sz="quarter" idx="17"/>
          </p:nvPr>
        </p:nvSpPr>
        <p:spPr>
          <a:xfrm>
            <a:off x="333435" y="1587423"/>
            <a:ext cx="3959352"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2" name="category header"/>
          <p:cNvSpPr>
            <a:spLocks noGrp="1"/>
          </p:cNvSpPr>
          <p:nvPr>
            <p:ph type="body" sz="quarter" idx="22"/>
          </p:nvPr>
        </p:nvSpPr>
        <p:spPr>
          <a:xfrm>
            <a:off x="4784598" y="1090655"/>
            <a:ext cx="3959352"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3" name="Body copy"/>
          <p:cNvSpPr txBox="1">
            <a:spLocks noGrp="1"/>
          </p:cNvSpPr>
          <p:nvPr>
            <p:ph type="body" sz="quarter" idx="23"/>
          </p:nvPr>
        </p:nvSpPr>
        <p:spPr>
          <a:xfrm>
            <a:off x="4784598" y="1587423"/>
            <a:ext cx="3959352"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2" name="Title 1">
            <a:extLst>
              <a:ext uri="{FF2B5EF4-FFF2-40B4-BE49-F238E27FC236}">
                <a16:creationId xmlns:a16="http://schemas.microsoft.com/office/drawing/2014/main" id="{581CFE2F-FC63-7841-9E31-4F16A45EA3D6}"/>
              </a:ext>
            </a:extLst>
          </p:cNvPr>
          <p:cNvSpPr>
            <a:spLocks noGrp="1"/>
          </p:cNvSpPr>
          <p:nvPr>
            <p:ph type="title"/>
          </p:nvPr>
        </p:nvSpPr>
        <p:spPr>
          <a:xfrm>
            <a:off x="400050" y="0"/>
            <a:ext cx="8343900" cy="731044"/>
          </a:xfrm>
        </p:spPr>
        <p:txBody>
          <a:bodyPr/>
          <a:lstStyle/>
          <a:p>
            <a:r>
              <a:rPr lang="en-US" dirty="0"/>
              <a:t>Click to edit Master title</a:t>
            </a:r>
          </a:p>
        </p:txBody>
      </p:sp>
      <p:cxnSp>
        <p:nvCxnSpPr>
          <p:cNvPr id="14" name="Straight Connector 13">
            <a:extLst>
              <a:ext uri="{FF2B5EF4-FFF2-40B4-BE49-F238E27FC236}">
                <a16:creationId xmlns:a16="http://schemas.microsoft.com/office/drawing/2014/main" id="{F8AC443C-F502-DF44-8C37-2A84306A2710}"/>
              </a:ext>
            </a:extLst>
          </p:cNvPr>
          <p:cNvCxnSpPr/>
          <p:nvPr userDrawn="1"/>
        </p:nvCxnSpPr>
        <p:spPr>
          <a:xfrm>
            <a:off x="0" y="819150"/>
            <a:ext cx="291465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646903"/>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3 Orange Column Boxes">
    <p:bg>
      <p:bgPr>
        <a:solidFill>
          <a:schemeClr val="accent3">
            <a:hueOff val="10800000"/>
            <a:satOff val="96551"/>
            <a:lumOff val="81908"/>
          </a:schemeClr>
        </a:solidFill>
        <a:effectLst/>
      </p:bgPr>
    </p:bg>
    <p:spTree>
      <p:nvGrpSpPr>
        <p:cNvPr id="1" name=""/>
        <p:cNvGrpSpPr/>
        <p:nvPr/>
      </p:nvGrpSpPr>
      <p:grpSpPr>
        <a:xfrm>
          <a:off x="0" y="0"/>
          <a:ext cx="0" cy="0"/>
          <a:chOff x="0" y="0"/>
          <a:chExt cx="0" cy="0"/>
        </a:xfrm>
      </p:grpSpPr>
      <p:sp>
        <p:nvSpPr>
          <p:cNvPr id="764" name="category header"/>
          <p:cNvSpPr>
            <a:spLocks noGrp="1"/>
          </p:cNvSpPr>
          <p:nvPr>
            <p:ph type="body" sz="quarter" idx="14"/>
          </p:nvPr>
        </p:nvSpPr>
        <p:spPr>
          <a:xfrm>
            <a:off x="333435" y="1088612"/>
            <a:ext cx="2496312"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67" name="Body copy"/>
          <p:cNvSpPr txBox="1">
            <a:spLocks noGrp="1"/>
          </p:cNvSpPr>
          <p:nvPr>
            <p:ph type="body" sz="quarter" idx="17"/>
          </p:nvPr>
        </p:nvSpPr>
        <p:spPr>
          <a:xfrm>
            <a:off x="333435" y="1587423"/>
            <a:ext cx="2496312"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0" name="category header"/>
          <p:cNvSpPr>
            <a:spLocks noGrp="1"/>
          </p:cNvSpPr>
          <p:nvPr>
            <p:ph type="body" sz="quarter" idx="20"/>
          </p:nvPr>
        </p:nvSpPr>
        <p:spPr>
          <a:xfrm>
            <a:off x="6247638" y="1090655"/>
            <a:ext cx="2496312"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1" name="Body copy"/>
          <p:cNvSpPr txBox="1">
            <a:spLocks noGrp="1"/>
          </p:cNvSpPr>
          <p:nvPr>
            <p:ph type="body" sz="quarter" idx="21"/>
          </p:nvPr>
        </p:nvSpPr>
        <p:spPr>
          <a:xfrm>
            <a:off x="6247638" y="1587423"/>
            <a:ext cx="2496312"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2" name="category header"/>
          <p:cNvSpPr>
            <a:spLocks noGrp="1"/>
          </p:cNvSpPr>
          <p:nvPr>
            <p:ph type="body" sz="quarter" idx="22"/>
          </p:nvPr>
        </p:nvSpPr>
        <p:spPr>
          <a:xfrm>
            <a:off x="3290537" y="1090655"/>
            <a:ext cx="2496312"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3" name="Body copy"/>
          <p:cNvSpPr txBox="1">
            <a:spLocks noGrp="1"/>
          </p:cNvSpPr>
          <p:nvPr>
            <p:ph type="body" sz="quarter" idx="23"/>
          </p:nvPr>
        </p:nvSpPr>
        <p:spPr>
          <a:xfrm>
            <a:off x="3290537" y="1587423"/>
            <a:ext cx="2496312"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2" name="Title 1">
            <a:extLst>
              <a:ext uri="{FF2B5EF4-FFF2-40B4-BE49-F238E27FC236}">
                <a16:creationId xmlns:a16="http://schemas.microsoft.com/office/drawing/2014/main" id="{581CFE2F-FC63-7841-9E31-4F16A45EA3D6}"/>
              </a:ext>
            </a:extLst>
          </p:cNvPr>
          <p:cNvSpPr>
            <a:spLocks noGrp="1"/>
          </p:cNvSpPr>
          <p:nvPr>
            <p:ph type="title"/>
          </p:nvPr>
        </p:nvSpPr>
        <p:spPr>
          <a:xfrm>
            <a:off x="400050" y="0"/>
            <a:ext cx="8343900" cy="731044"/>
          </a:xfrm>
        </p:spPr>
        <p:txBody>
          <a:bodyPr/>
          <a:lstStyle/>
          <a:p>
            <a:r>
              <a:rPr lang="en-US" dirty="0"/>
              <a:t>Click to edit Master title</a:t>
            </a:r>
          </a:p>
        </p:txBody>
      </p:sp>
      <p:cxnSp>
        <p:nvCxnSpPr>
          <p:cNvPr id="14" name="Straight Connector 13">
            <a:extLst>
              <a:ext uri="{FF2B5EF4-FFF2-40B4-BE49-F238E27FC236}">
                <a16:creationId xmlns:a16="http://schemas.microsoft.com/office/drawing/2014/main" id="{F8AC443C-F502-DF44-8C37-2A84306A2710}"/>
              </a:ext>
            </a:extLst>
          </p:cNvPr>
          <p:cNvCxnSpPr/>
          <p:nvPr userDrawn="1"/>
        </p:nvCxnSpPr>
        <p:spPr>
          <a:xfrm>
            <a:off x="0" y="819150"/>
            <a:ext cx="291465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9207986"/>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4 Orange Column Boxes">
    <p:bg>
      <p:bgPr>
        <a:solidFill>
          <a:schemeClr val="accent3">
            <a:hueOff val="10800000"/>
            <a:satOff val="96551"/>
            <a:lumOff val="81908"/>
          </a:schemeClr>
        </a:solidFill>
        <a:effectLst/>
      </p:bgPr>
    </p:bg>
    <p:spTree>
      <p:nvGrpSpPr>
        <p:cNvPr id="1" name=""/>
        <p:cNvGrpSpPr/>
        <p:nvPr/>
      </p:nvGrpSpPr>
      <p:grpSpPr>
        <a:xfrm>
          <a:off x="0" y="0"/>
          <a:ext cx="0" cy="0"/>
          <a:chOff x="0" y="0"/>
          <a:chExt cx="0" cy="0"/>
        </a:xfrm>
      </p:grpSpPr>
      <p:sp>
        <p:nvSpPr>
          <p:cNvPr id="764" name="category header"/>
          <p:cNvSpPr>
            <a:spLocks noGrp="1"/>
          </p:cNvSpPr>
          <p:nvPr>
            <p:ph type="body" sz="quarter" idx="14"/>
          </p:nvPr>
        </p:nvSpPr>
        <p:spPr>
          <a:xfrm>
            <a:off x="333435" y="1088612"/>
            <a:ext cx="1965960"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65" name="category header"/>
          <p:cNvSpPr>
            <a:spLocks noGrp="1"/>
          </p:cNvSpPr>
          <p:nvPr>
            <p:ph type="body" sz="quarter" idx="15"/>
          </p:nvPr>
        </p:nvSpPr>
        <p:spPr>
          <a:xfrm>
            <a:off x="6777990" y="1090655"/>
            <a:ext cx="1965960"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67" name="Body copy"/>
          <p:cNvSpPr txBox="1">
            <a:spLocks noGrp="1"/>
          </p:cNvSpPr>
          <p:nvPr>
            <p:ph type="body" sz="quarter" idx="17"/>
          </p:nvPr>
        </p:nvSpPr>
        <p:spPr>
          <a:xfrm>
            <a:off x="333435" y="1587423"/>
            <a:ext cx="1965960"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68" name="Body copy"/>
          <p:cNvSpPr txBox="1">
            <a:spLocks noGrp="1"/>
          </p:cNvSpPr>
          <p:nvPr>
            <p:ph type="body" sz="quarter" idx="18"/>
          </p:nvPr>
        </p:nvSpPr>
        <p:spPr>
          <a:xfrm>
            <a:off x="6777990" y="1587423"/>
            <a:ext cx="1965960"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0" name="category header"/>
          <p:cNvSpPr>
            <a:spLocks noGrp="1"/>
          </p:cNvSpPr>
          <p:nvPr>
            <p:ph type="body" sz="quarter" idx="20"/>
          </p:nvPr>
        </p:nvSpPr>
        <p:spPr>
          <a:xfrm>
            <a:off x="4629805" y="1090655"/>
            <a:ext cx="1965960"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1" name="Body copy"/>
          <p:cNvSpPr txBox="1">
            <a:spLocks noGrp="1"/>
          </p:cNvSpPr>
          <p:nvPr>
            <p:ph type="body" sz="quarter" idx="21"/>
          </p:nvPr>
        </p:nvSpPr>
        <p:spPr>
          <a:xfrm>
            <a:off x="4629805" y="1587423"/>
            <a:ext cx="1965960"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2" name="category header"/>
          <p:cNvSpPr>
            <a:spLocks noGrp="1"/>
          </p:cNvSpPr>
          <p:nvPr>
            <p:ph type="body" sz="quarter" idx="22"/>
          </p:nvPr>
        </p:nvSpPr>
        <p:spPr>
          <a:xfrm>
            <a:off x="2481620" y="1090655"/>
            <a:ext cx="1965960"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3" name="Body copy"/>
          <p:cNvSpPr txBox="1">
            <a:spLocks noGrp="1"/>
          </p:cNvSpPr>
          <p:nvPr>
            <p:ph type="body" sz="quarter" idx="23"/>
          </p:nvPr>
        </p:nvSpPr>
        <p:spPr>
          <a:xfrm>
            <a:off x="2481620" y="1587423"/>
            <a:ext cx="1965960"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2" name="Title 1">
            <a:extLst>
              <a:ext uri="{FF2B5EF4-FFF2-40B4-BE49-F238E27FC236}">
                <a16:creationId xmlns:a16="http://schemas.microsoft.com/office/drawing/2014/main" id="{581CFE2F-FC63-7841-9E31-4F16A45EA3D6}"/>
              </a:ext>
            </a:extLst>
          </p:cNvPr>
          <p:cNvSpPr>
            <a:spLocks noGrp="1"/>
          </p:cNvSpPr>
          <p:nvPr>
            <p:ph type="title"/>
          </p:nvPr>
        </p:nvSpPr>
        <p:spPr/>
        <p:txBody>
          <a:bodyPr/>
          <a:lstStyle/>
          <a:p>
            <a:r>
              <a:rPr lang="en-US" dirty="0"/>
              <a:t>Click to edit Master title</a:t>
            </a:r>
          </a:p>
        </p:txBody>
      </p:sp>
      <p:cxnSp>
        <p:nvCxnSpPr>
          <p:cNvPr id="14" name="Straight Connector 13">
            <a:extLst>
              <a:ext uri="{FF2B5EF4-FFF2-40B4-BE49-F238E27FC236}">
                <a16:creationId xmlns:a16="http://schemas.microsoft.com/office/drawing/2014/main" id="{F8AC443C-F502-DF44-8C37-2A84306A2710}"/>
              </a:ext>
            </a:extLst>
          </p:cNvPr>
          <p:cNvCxnSpPr/>
          <p:nvPr userDrawn="1"/>
        </p:nvCxnSpPr>
        <p:spPr>
          <a:xfrm>
            <a:off x="0" y="819150"/>
            <a:ext cx="291465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096587"/>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5 Orange Column Boxes">
    <p:bg>
      <p:bgPr>
        <a:solidFill>
          <a:schemeClr val="accent3">
            <a:hueOff val="10800000"/>
            <a:satOff val="96551"/>
            <a:lumOff val="81908"/>
          </a:schemeClr>
        </a:solidFill>
        <a:effectLst/>
      </p:bgPr>
    </p:bg>
    <p:spTree>
      <p:nvGrpSpPr>
        <p:cNvPr id="1" name=""/>
        <p:cNvGrpSpPr/>
        <p:nvPr/>
      </p:nvGrpSpPr>
      <p:grpSpPr>
        <a:xfrm>
          <a:off x="0" y="0"/>
          <a:ext cx="0" cy="0"/>
          <a:chOff x="0" y="0"/>
          <a:chExt cx="0" cy="0"/>
        </a:xfrm>
      </p:grpSpPr>
      <p:sp>
        <p:nvSpPr>
          <p:cNvPr id="764" name="category header"/>
          <p:cNvSpPr>
            <a:spLocks noGrp="1"/>
          </p:cNvSpPr>
          <p:nvPr>
            <p:ph type="body" sz="quarter" idx="14"/>
          </p:nvPr>
        </p:nvSpPr>
        <p:spPr>
          <a:xfrm>
            <a:off x="333436" y="1088612"/>
            <a:ext cx="1601801"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65" name="category header"/>
          <p:cNvSpPr>
            <a:spLocks noGrp="1"/>
          </p:cNvSpPr>
          <p:nvPr>
            <p:ph type="body" sz="quarter" idx="15" hasCustomPrompt="1"/>
          </p:nvPr>
        </p:nvSpPr>
        <p:spPr>
          <a:xfrm>
            <a:off x="5498272" y="1090655"/>
            <a:ext cx="1601801"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66" name="category header"/>
          <p:cNvSpPr>
            <a:spLocks noGrp="1"/>
          </p:cNvSpPr>
          <p:nvPr>
            <p:ph type="body" sz="quarter" idx="16"/>
          </p:nvPr>
        </p:nvSpPr>
        <p:spPr>
          <a:xfrm>
            <a:off x="7208764" y="1090655"/>
            <a:ext cx="1601801"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67" name="Body copy"/>
          <p:cNvSpPr txBox="1">
            <a:spLocks noGrp="1"/>
          </p:cNvSpPr>
          <p:nvPr>
            <p:ph type="body" sz="quarter" idx="17"/>
          </p:nvPr>
        </p:nvSpPr>
        <p:spPr>
          <a:xfrm>
            <a:off x="333436" y="1587423"/>
            <a:ext cx="1601801"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68" name="Body copy"/>
          <p:cNvSpPr txBox="1">
            <a:spLocks noGrp="1"/>
          </p:cNvSpPr>
          <p:nvPr>
            <p:ph type="body" sz="quarter" idx="18"/>
          </p:nvPr>
        </p:nvSpPr>
        <p:spPr>
          <a:xfrm>
            <a:off x="5498272" y="1587423"/>
            <a:ext cx="1601801"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69" name="Body copy"/>
          <p:cNvSpPr txBox="1">
            <a:spLocks noGrp="1"/>
          </p:cNvSpPr>
          <p:nvPr>
            <p:ph type="body" sz="quarter" idx="19"/>
          </p:nvPr>
        </p:nvSpPr>
        <p:spPr>
          <a:xfrm>
            <a:off x="7212819" y="1587423"/>
            <a:ext cx="1601801"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0" name="category header"/>
          <p:cNvSpPr>
            <a:spLocks noGrp="1"/>
          </p:cNvSpPr>
          <p:nvPr>
            <p:ph type="body" sz="quarter" idx="20"/>
          </p:nvPr>
        </p:nvSpPr>
        <p:spPr>
          <a:xfrm>
            <a:off x="3779441" y="1090655"/>
            <a:ext cx="1601801"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1" name="Body copy"/>
          <p:cNvSpPr txBox="1">
            <a:spLocks noGrp="1"/>
          </p:cNvSpPr>
          <p:nvPr>
            <p:ph type="body" sz="quarter" idx="21"/>
          </p:nvPr>
        </p:nvSpPr>
        <p:spPr>
          <a:xfrm>
            <a:off x="3779441" y="1587423"/>
            <a:ext cx="1601801"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772" name="category header"/>
          <p:cNvSpPr>
            <a:spLocks noGrp="1"/>
          </p:cNvSpPr>
          <p:nvPr>
            <p:ph type="body" sz="quarter" idx="22"/>
          </p:nvPr>
        </p:nvSpPr>
        <p:spPr>
          <a:xfrm>
            <a:off x="2056439" y="1090655"/>
            <a:ext cx="1601801" cy="411480"/>
          </a:xfrm>
          <a:prstGeom prst="rect">
            <a:avLst/>
          </a:prstGeom>
          <a:solidFill>
            <a:schemeClr val="accent5"/>
          </a:solidFill>
        </p:spPr>
        <p:txBody>
          <a:bodyPr bIns="0" anchor="ctr">
            <a:noAutofit/>
          </a:bodyPr>
          <a:lstStyle>
            <a:lvl1pPr marL="85725" marR="85725" algn="ctr">
              <a:spcBef>
                <a:spcPts val="0"/>
              </a:spcBef>
              <a:defRPr sz="1400" b="1" i="0" cap="all" spc="47">
                <a:solidFill>
                  <a:schemeClr val="bg1"/>
                </a:solidFill>
                <a:latin typeface="Saira Condensed Condensed" pitchFamily="2" charset="77"/>
                <a:ea typeface="Open Sans Semibold" panose="020B0606030504020204" pitchFamily="34" charset="0"/>
                <a:cs typeface="Open Sans Semibold" panose="020B0606030504020204" pitchFamily="34" charset="0"/>
                <a:sym typeface="Avenir Next Demi Bold"/>
              </a:defRPr>
            </a:lvl1pPr>
          </a:lstStyle>
          <a:p>
            <a:pPr lvl="0"/>
            <a:r>
              <a:rPr lang="en-US" dirty="0"/>
              <a:t>Edit Master text</a:t>
            </a:r>
          </a:p>
        </p:txBody>
      </p:sp>
      <p:sp>
        <p:nvSpPr>
          <p:cNvPr id="773" name="Body copy"/>
          <p:cNvSpPr txBox="1">
            <a:spLocks noGrp="1"/>
          </p:cNvSpPr>
          <p:nvPr>
            <p:ph type="body" sz="quarter" idx="23"/>
          </p:nvPr>
        </p:nvSpPr>
        <p:spPr>
          <a:xfrm>
            <a:off x="2056439" y="1587423"/>
            <a:ext cx="1601801" cy="2956470"/>
          </a:xfrm>
          <a:prstGeom prst="rect">
            <a:avLst/>
          </a:prstGeom>
        </p:spPr>
        <p:txBody>
          <a:bodyPr/>
          <a:lstStyle>
            <a:lvl1pPr marL="90488" indent="-90488">
              <a:spcBef>
                <a:spcPts val="600"/>
              </a:spcBef>
              <a:buSzPct val="70000"/>
              <a:buChar char="•"/>
              <a:tabLst/>
              <a:defRPr sz="1100" b="0" i="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Edit Master text</a:t>
            </a:r>
          </a:p>
        </p:txBody>
      </p:sp>
      <p:sp>
        <p:nvSpPr>
          <p:cNvPr id="2" name="Title 1">
            <a:extLst>
              <a:ext uri="{FF2B5EF4-FFF2-40B4-BE49-F238E27FC236}">
                <a16:creationId xmlns:a16="http://schemas.microsoft.com/office/drawing/2014/main" id="{581CFE2F-FC63-7841-9E31-4F16A45EA3D6}"/>
              </a:ext>
            </a:extLst>
          </p:cNvPr>
          <p:cNvSpPr>
            <a:spLocks noGrp="1"/>
          </p:cNvSpPr>
          <p:nvPr>
            <p:ph type="title"/>
          </p:nvPr>
        </p:nvSpPr>
        <p:spPr/>
        <p:txBody>
          <a:bodyPr/>
          <a:lstStyle/>
          <a:p>
            <a:r>
              <a:rPr lang="en-US" dirty="0"/>
              <a:t>Click to edit Master title</a:t>
            </a:r>
          </a:p>
        </p:txBody>
      </p:sp>
      <p:cxnSp>
        <p:nvCxnSpPr>
          <p:cNvPr id="14" name="Straight Connector 13">
            <a:extLst>
              <a:ext uri="{FF2B5EF4-FFF2-40B4-BE49-F238E27FC236}">
                <a16:creationId xmlns:a16="http://schemas.microsoft.com/office/drawing/2014/main" id="{F8AC443C-F502-DF44-8C37-2A84306A2710}"/>
              </a:ext>
            </a:extLst>
          </p:cNvPr>
          <p:cNvCxnSpPr/>
          <p:nvPr userDrawn="1"/>
        </p:nvCxnSpPr>
        <p:spPr>
          <a:xfrm>
            <a:off x="0" y="819150"/>
            <a:ext cx="2914650" cy="0"/>
          </a:xfrm>
          <a:prstGeom prst="line">
            <a:avLst/>
          </a:prstGeom>
          <a:ln w="381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277243"/>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Instructional Pages">
    <p:bg>
      <p:bgRef idx="1001">
        <a:schemeClr val="bg1"/>
      </p:bgRef>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3D2B6CA-78FE-ED43-AAAB-A00458435275}"/>
              </a:ext>
            </a:extLst>
          </p:cNvPr>
          <p:cNvGrpSpPr/>
          <p:nvPr userDrawn="1"/>
        </p:nvGrpSpPr>
        <p:grpSpPr>
          <a:xfrm>
            <a:off x="0" y="0"/>
            <a:ext cx="9144000" cy="5143503"/>
            <a:chOff x="0" y="0"/>
            <a:chExt cx="9144000" cy="5143503"/>
          </a:xfrm>
        </p:grpSpPr>
        <p:sp>
          <p:nvSpPr>
            <p:cNvPr id="8" name="Rectangle 7">
              <a:extLst>
                <a:ext uri="{FF2B5EF4-FFF2-40B4-BE49-F238E27FC236}">
                  <a16:creationId xmlns:a16="http://schemas.microsoft.com/office/drawing/2014/main" id="{038AAFA6-B312-2242-8F21-345DF1F93A3E}"/>
                </a:ext>
              </a:extLst>
            </p:cNvPr>
            <p:cNvSpPr/>
            <p:nvPr userDrawn="1"/>
          </p:nvSpPr>
          <p:spPr>
            <a:xfrm>
              <a:off x="0" y="4914900"/>
              <a:ext cx="9144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1E97513A-FA2E-D846-9AA1-DA194A39EE1E}"/>
                </a:ext>
              </a:extLst>
            </p:cNvPr>
            <p:cNvSpPr/>
            <p:nvPr userDrawn="1"/>
          </p:nvSpPr>
          <p:spPr>
            <a:xfrm rot="5400000">
              <a:off x="-2457450" y="2457452"/>
              <a:ext cx="5143501"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9DC7917-8BA2-7644-A8E0-855ABCAA4744}"/>
                </a:ext>
              </a:extLst>
            </p:cNvPr>
            <p:cNvSpPr/>
            <p:nvPr userDrawn="1"/>
          </p:nvSpPr>
          <p:spPr>
            <a:xfrm rot="5400000">
              <a:off x="6457949" y="2457453"/>
              <a:ext cx="5143501"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60D0CBF9-BC7C-6542-935F-BC915A634614}"/>
                </a:ext>
              </a:extLst>
            </p:cNvPr>
            <p:cNvSpPr/>
            <p:nvPr userDrawn="1"/>
          </p:nvSpPr>
          <p:spPr>
            <a:xfrm>
              <a:off x="0" y="0"/>
              <a:ext cx="9144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788"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SLIDE TO BE DELETED AFTER DECK COMPLETION</a:t>
              </a:r>
            </a:p>
          </p:txBody>
        </p:sp>
      </p:grpSp>
      <p:sp>
        <p:nvSpPr>
          <p:cNvPr id="2" name="Title 1">
            <a:extLst>
              <a:ext uri="{FF2B5EF4-FFF2-40B4-BE49-F238E27FC236}">
                <a16:creationId xmlns:a16="http://schemas.microsoft.com/office/drawing/2014/main" id="{45385639-4AF0-064F-88B8-71E8B8FF4FC9}"/>
              </a:ext>
            </a:extLst>
          </p:cNvPr>
          <p:cNvSpPr>
            <a:spLocks noGrp="1"/>
          </p:cNvSpPr>
          <p:nvPr userDrawn="1">
            <p:ph type="title"/>
          </p:nvPr>
        </p:nvSpPr>
        <p:spPr>
          <a:xfrm>
            <a:off x="623888" y="1501974"/>
            <a:ext cx="7886700" cy="2139553"/>
          </a:xfrm>
        </p:spPr>
        <p:txBody>
          <a:bodyPr anchor="ctr"/>
          <a:lstStyle>
            <a:lvl1pPr>
              <a:defRPr sz="4500" cap="all" spc="150" baseline="0"/>
            </a:lvl1pPr>
          </a:lstStyle>
          <a:p>
            <a:r>
              <a:rPr lang="en-US" dirty="0"/>
              <a:t>Click to edit Master title</a:t>
            </a:r>
          </a:p>
        </p:txBody>
      </p:sp>
    </p:spTree>
    <p:extLst>
      <p:ext uri="{BB962C8B-B14F-4D97-AF65-F5344CB8AC3E}">
        <p14:creationId xmlns:p14="http://schemas.microsoft.com/office/powerpoint/2010/main" val="398774594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E9F9F1-950A-4017-AB96-DB918C053517}"/>
              </a:ext>
            </a:extLst>
          </p:cNvPr>
          <p:cNvSpPr>
            <a:spLocks noGrp="1"/>
          </p:cNvSpPr>
          <p:nvPr>
            <p:ph type="dt" sz="half" idx="10"/>
          </p:nvPr>
        </p:nvSpPr>
        <p:spPr/>
        <p:txBody>
          <a:bodyPr/>
          <a:lstStyle/>
          <a:p>
            <a:fld id="{E5D15E1A-6E92-450A-B10C-6B793ED5D9E7}" type="datetimeFigureOut">
              <a:rPr lang="en-GB" smtClean="0"/>
              <a:t>19/11/2020</a:t>
            </a:fld>
            <a:endParaRPr lang="en-GB" dirty="0"/>
          </a:p>
        </p:txBody>
      </p:sp>
      <p:sp>
        <p:nvSpPr>
          <p:cNvPr id="3" name="Footer Placeholder 2">
            <a:extLst>
              <a:ext uri="{FF2B5EF4-FFF2-40B4-BE49-F238E27FC236}">
                <a16:creationId xmlns:a16="http://schemas.microsoft.com/office/drawing/2014/main" id="{46DD27B0-9185-4020-A74F-4186CF8403BC}"/>
              </a:ext>
            </a:extLst>
          </p:cNvPr>
          <p:cNvSpPr>
            <a:spLocks noGrp="1"/>
          </p:cNvSpPr>
          <p:nvPr>
            <p:ph type="ftr" sz="quarter" idx="11"/>
          </p:nvPr>
        </p:nvSpPr>
        <p:spPr/>
        <p:txBody>
          <a:bodyPr/>
          <a:lstStyle/>
          <a:p>
            <a:endParaRPr lang="en-GB" dirty="0"/>
          </a:p>
        </p:txBody>
      </p:sp>
      <p:sp>
        <p:nvSpPr>
          <p:cNvPr id="4" name="Slide Number Placeholder 3">
            <a:extLst>
              <a:ext uri="{FF2B5EF4-FFF2-40B4-BE49-F238E27FC236}">
                <a16:creationId xmlns:a16="http://schemas.microsoft.com/office/drawing/2014/main" id="{F16AD6C6-1F87-4F82-96A6-892487F4A690}"/>
              </a:ext>
            </a:extLst>
          </p:cNvPr>
          <p:cNvSpPr>
            <a:spLocks noGrp="1"/>
          </p:cNvSpPr>
          <p:nvPr>
            <p:ph type="sldNum" sz="quarter" idx="12"/>
          </p:nvPr>
        </p:nvSpPr>
        <p:spPr/>
        <p:txBody>
          <a:bodyPr/>
          <a:lstStyle/>
          <a:p>
            <a:fld id="{9FA1FEE0-3D0F-4AD7-8207-69300E5D88FE}" type="slidenum">
              <a:rPr lang="en-GB" smtClean="0"/>
              <a:t>‹#›</a:t>
            </a:fld>
            <a:endParaRPr lang="en-GB" dirty="0"/>
          </a:p>
        </p:txBody>
      </p:sp>
    </p:spTree>
    <p:extLst>
      <p:ext uri="{BB962C8B-B14F-4D97-AF65-F5344CB8AC3E}">
        <p14:creationId xmlns:p14="http://schemas.microsoft.com/office/powerpoint/2010/main" val="183421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85AEF-F3F5-4636-B2BE-EF105C05D0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EF9159B-2049-4D65-A616-15A31BA06E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7EA7368-08D8-4721-8C13-B2B17C902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1936D3-BA9E-4E47-A4CF-F5F13120F295}"/>
              </a:ext>
            </a:extLst>
          </p:cNvPr>
          <p:cNvSpPr>
            <a:spLocks noGrp="1"/>
          </p:cNvSpPr>
          <p:nvPr>
            <p:ph type="dt" sz="half" idx="10"/>
          </p:nvPr>
        </p:nvSpPr>
        <p:spPr/>
        <p:txBody>
          <a:bodyPr/>
          <a:lstStyle/>
          <a:p>
            <a:fld id="{E5D15E1A-6E92-450A-B10C-6B793ED5D9E7}" type="datetimeFigureOut">
              <a:rPr lang="en-GB" smtClean="0"/>
              <a:t>19/11/2020</a:t>
            </a:fld>
            <a:endParaRPr lang="en-GB" dirty="0"/>
          </a:p>
        </p:txBody>
      </p:sp>
      <p:sp>
        <p:nvSpPr>
          <p:cNvPr id="6" name="Footer Placeholder 5">
            <a:extLst>
              <a:ext uri="{FF2B5EF4-FFF2-40B4-BE49-F238E27FC236}">
                <a16:creationId xmlns:a16="http://schemas.microsoft.com/office/drawing/2014/main" id="{44F0E519-4A2F-4520-A41B-154704F8CB62}"/>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52D7C900-BDA8-414C-8DFF-D4C5AB5344A9}"/>
              </a:ext>
            </a:extLst>
          </p:cNvPr>
          <p:cNvSpPr>
            <a:spLocks noGrp="1"/>
          </p:cNvSpPr>
          <p:nvPr>
            <p:ph type="sldNum" sz="quarter" idx="12"/>
          </p:nvPr>
        </p:nvSpPr>
        <p:spPr/>
        <p:txBody>
          <a:bodyPr/>
          <a:lstStyle/>
          <a:p>
            <a:fld id="{9FA1FEE0-3D0F-4AD7-8207-69300E5D88FE}" type="slidenum">
              <a:rPr lang="en-GB" smtClean="0"/>
              <a:t>‹#›</a:t>
            </a:fld>
            <a:endParaRPr lang="en-GB" dirty="0"/>
          </a:p>
        </p:txBody>
      </p:sp>
    </p:spTree>
    <p:extLst>
      <p:ext uri="{BB962C8B-B14F-4D97-AF65-F5344CB8AC3E}">
        <p14:creationId xmlns:p14="http://schemas.microsoft.com/office/powerpoint/2010/main" val="3710008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B558B-CA6D-4AB6-9F90-92709F91E2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733F699B-D7AB-40FB-8E0E-DBCB20A29C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a:extLst>
              <a:ext uri="{FF2B5EF4-FFF2-40B4-BE49-F238E27FC236}">
                <a16:creationId xmlns:a16="http://schemas.microsoft.com/office/drawing/2014/main" id="{7F40660B-E870-4DBF-9679-E1ECCA69DE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100ADF-888D-45BD-90DC-77EE8CBCD373}"/>
              </a:ext>
            </a:extLst>
          </p:cNvPr>
          <p:cNvSpPr>
            <a:spLocks noGrp="1"/>
          </p:cNvSpPr>
          <p:nvPr>
            <p:ph type="dt" sz="half" idx="10"/>
          </p:nvPr>
        </p:nvSpPr>
        <p:spPr/>
        <p:txBody>
          <a:bodyPr/>
          <a:lstStyle/>
          <a:p>
            <a:fld id="{E5D15E1A-6E92-450A-B10C-6B793ED5D9E7}" type="datetimeFigureOut">
              <a:rPr lang="en-GB" smtClean="0"/>
              <a:t>19/11/2020</a:t>
            </a:fld>
            <a:endParaRPr lang="en-GB" dirty="0"/>
          </a:p>
        </p:txBody>
      </p:sp>
      <p:sp>
        <p:nvSpPr>
          <p:cNvPr id="6" name="Footer Placeholder 5">
            <a:extLst>
              <a:ext uri="{FF2B5EF4-FFF2-40B4-BE49-F238E27FC236}">
                <a16:creationId xmlns:a16="http://schemas.microsoft.com/office/drawing/2014/main" id="{A8F071AE-28B4-49E7-BEAD-6D08D061C00A}"/>
              </a:ext>
            </a:extLst>
          </p:cNvPr>
          <p:cNvSpPr>
            <a:spLocks noGrp="1"/>
          </p:cNvSpPr>
          <p:nvPr>
            <p:ph type="ftr" sz="quarter" idx="11"/>
          </p:nvPr>
        </p:nvSpPr>
        <p:spPr/>
        <p:txBody>
          <a:bodyPr/>
          <a:lstStyle/>
          <a:p>
            <a:endParaRPr lang="en-GB" dirty="0"/>
          </a:p>
        </p:txBody>
      </p:sp>
      <p:sp>
        <p:nvSpPr>
          <p:cNvPr id="7" name="Slide Number Placeholder 6">
            <a:extLst>
              <a:ext uri="{FF2B5EF4-FFF2-40B4-BE49-F238E27FC236}">
                <a16:creationId xmlns:a16="http://schemas.microsoft.com/office/drawing/2014/main" id="{1822B46C-5D63-448B-9B87-11429899636E}"/>
              </a:ext>
            </a:extLst>
          </p:cNvPr>
          <p:cNvSpPr>
            <a:spLocks noGrp="1"/>
          </p:cNvSpPr>
          <p:nvPr>
            <p:ph type="sldNum" sz="quarter" idx="12"/>
          </p:nvPr>
        </p:nvSpPr>
        <p:spPr/>
        <p:txBody>
          <a:bodyPr/>
          <a:lstStyle/>
          <a:p>
            <a:fld id="{9FA1FEE0-3D0F-4AD7-8207-69300E5D88FE}" type="slidenum">
              <a:rPr lang="en-GB" smtClean="0"/>
              <a:t>‹#›</a:t>
            </a:fld>
            <a:endParaRPr lang="en-GB" dirty="0"/>
          </a:p>
        </p:txBody>
      </p:sp>
    </p:spTree>
    <p:extLst>
      <p:ext uri="{BB962C8B-B14F-4D97-AF65-F5344CB8AC3E}">
        <p14:creationId xmlns:p14="http://schemas.microsoft.com/office/powerpoint/2010/main" val="415946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image" Target="../media/image1.emf"/><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2B4CF2-E258-4CE0-836D-9CCDBA85E2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9DBF844-519D-496F-B273-BAB3F9DBD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0DCE42-64FF-4D38-949F-62A6488B84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D15E1A-6E92-450A-B10C-6B793ED5D9E7}" type="datetimeFigureOut">
              <a:rPr lang="en-GB" smtClean="0"/>
              <a:t>19/11/2020</a:t>
            </a:fld>
            <a:endParaRPr lang="en-GB" dirty="0"/>
          </a:p>
        </p:txBody>
      </p:sp>
      <p:sp>
        <p:nvSpPr>
          <p:cNvPr id="5" name="Footer Placeholder 4">
            <a:extLst>
              <a:ext uri="{FF2B5EF4-FFF2-40B4-BE49-F238E27FC236}">
                <a16:creationId xmlns:a16="http://schemas.microsoft.com/office/drawing/2014/main" id="{CFFB691B-806E-4D88-B3EB-79BE36C7D7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5FCD7F47-600A-4276-9716-189BDA6A09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A1FEE0-3D0F-4AD7-8207-69300E5D88FE}" type="slidenum">
              <a:rPr lang="en-GB" smtClean="0"/>
              <a:t>‹#›</a:t>
            </a:fld>
            <a:endParaRPr lang="en-GB" dirty="0"/>
          </a:p>
        </p:txBody>
      </p:sp>
    </p:spTree>
    <p:extLst>
      <p:ext uri="{BB962C8B-B14F-4D97-AF65-F5344CB8AC3E}">
        <p14:creationId xmlns:p14="http://schemas.microsoft.com/office/powerpoint/2010/main" val="3952989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0E1578-6E8A-E84C-9FCC-369FEB2DF64F}"/>
              </a:ext>
            </a:extLst>
          </p:cNvPr>
          <p:cNvSpPr>
            <a:spLocks noGrp="1"/>
          </p:cNvSpPr>
          <p:nvPr>
            <p:ph type="title"/>
          </p:nvPr>
        </p:nvSpPr>
        <p:spPr>
          <a:xfrm>
            <a:off x="400050" y="0"/>
            <a:ext cx="8343900" cy="731044"/>
          </a:xfrm>
          <a:prstGeom prst="rect">
            <a:avLst/>
          </a:prstGeom>
        </p:spPr>
        <p:txBody>
          <a:bodyPr vert="horz" lIns="91440" tIns="45720" rIns="91440" bIns="45720" rtlCol="0" anchor="b">
            <a:noAutofit/>
          </a:bodyPr>
          <a:lstStyle/>
          <a:p>
            <a:r>
              <a:rPr lang="en-US" dirty="0"/>
              <a:t>Click to edit Master title</a:t>
            </a:r>
          </a:p>
        </p:txBody>
      </p:sp>
      <p:sp>
        <p:nvSpPr>
          <p:cNvPr id="3" name="Text Placeholder 2">
            <a:extLst>
              <a:ext uri="{FF2B5EF4-FFF2-40B4-BE49-F238E27FC236}">
                <a16:creationId xmlns:a16="http://schemas.microsoft.com/office/drawing/2014/main" id="{87CBE673-F59D-ED40-B182-F7240E74B690}"/>
              </a:ext>
            </a:extLst>
          </p:cNvPr>
          <p:cNvSpPr>
            <a:spLocks noGrp="1"/>
          </p:cNvSpPr>
          <p:nvPr>
            <p:ph type="body" idx="1"/>
          </p:nvPr>
        </p:nvSpPr>
        <p:spPr>
          <a:xfrm>
            <a:off x="400050" y="1234679"/>
            <a:ext cx="8343900" cy="3664936"/>
          </a:xfrm>
          <a:prstGeom prst="rect">
            <a:avLst/>
          </a:prstGeom>
        </p:spPr>
        <p:txBody>
          <a:bodyPr vert="horz" lIns="91440" tIns="45720" rIns="91440" bIns="45720" rtlCol="0">
            <a:noAutofit/>
          </a:bodyPr>
          <a:lstStyle/>
          <a:p>
            <a:pPr lvl="0"/>
            <a:r>
              <a:rPr lang="en-US" dirty="0"/>
              <a:t>Edit Master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icture 9">
            <a:extLst>
              <a:ext uri="{FF2B5EF4-FFF2-40B4-BE49-F238E27FC236}">
                <a16:creationId xmlns:a16="http://schemas.microsoft.com/office/drawing/2014/main" id="{ED495012-E589-3A40-A0AE-22CB03FD2059}"/>
              </a:ext>
            </a:extLst>
          </p:cNvPr>
          <p:cNvPicPr>
            <a:picLocks noChangeAspect="1"/>
          </p:cNvPicPr>
          <p:nvPr userDrawn="1"/>
        </p:nvPicPr>
        <p:blipFill>
          <a:blip r:embed="rId55" cstate="screen">
            <a:extLst>
              <a:ext uri="{28A0092B-C50C-407E-A947-70E740481C1C}">
                <a14:useLocalDpi xmlns:a14="http://schemas.microsoft.com/office/drawing/2010/main"/>
              </a:ext>
            </a:extLst>
          </a:blip>
          <a:stretch>
            <a:fillRect/>
          </a:stretch>
        </p:blipFill>
        <p:spPr>
          <a:xfrm>
            <a:off x="8461317" y="4946392"/>
            <a:ext cx="209550" cy="140753"/>
          </a:xfrm>
          <a:prstGeom prst="rect">
            <a:avLst/>
          </a:prstGeom>
        </p:spPr>
      </p:pic>
      <p:sp>
        <p:nvSpPr>
          <p:cNvPr id="4" name="TextBox 3">
            <a:extLst>
              <a:ext uri="{FF2B5EF4-FFF2-40B4-BE49-F238E27FC236}">
                <a16:creationId xmlns:a16="http://schemas.microsoft.com/office/drawing/2014/main" id="{CCD5877F-A94F-7E4F-9ED8-7A754E1059A9}"/>
              </a:ext>
            </a:extLst>
          </p:cNvPr>
          <p:cNvSpPr txBox="1"/>
          <p:nvPr userDrawn="1"/>
        </p:nvSpPr>
        <p:spPr>
          <a:xfrm>
            <a:off x="8635479" y="4899615"/>
            <a:ext cx="558855" cy="230832"/>
          </a:xfrm>
          <a:prstGeom prst="rect">
            <a:avLst/>
          </a:prstGeom>
          <a:noFill/>
        </p:spPr>
        <p:txBody>
          <a:bodyPr wrap="square" rtlCol="0" anchor="ctr">
            <a:spAutoFit/>
          </a:bodyPr>
          <a:lstStyle/>
          <a:p>
            <a:r>
              <a:rPr lang="en-US" sz="900" dirty="0"/>
              <a:t>| </a:t>
            </a:r>
            <a:fld id="{EF6C1DE7-0FFA-A848-A728-3F9C7E22AEF7}" type="slidenum">
              <a:rPr lang="en-US" sz="900" smtClean="0"/>
              <a:t>‹#›</a:t>
            </a:fld>
            <a:endParaRPr lang="en-US" sz="900" dirty="0"/>
          </a:p>
        </p:txBody>
      </p:sp>
    </p:spTree>
    <p:extLst>
      <p:ext uri="{BB962C8B-B14F-4D97-AF65-F5344CB8AC3E}">
        <p14:creationId xmlns:p14="http://schemas.microsoft.com/office/powerpoint/2010/main" val="201828983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1" r:id="rId3"/>
    <p:sldLayoutId id="2147483764" r:id="rId4"/>
    <p:sldLayoutId id="2147483768" r:id="rId5"/>
    <p:sldLayoutId id="2147483769" r:id="rId6"/>
    <p:sldLayoutId id="2147483770" r:id="rId7"/>
    <p:sldLayoutId id="2147483771" r:id="rId8"/>
    <p:sldLayoutId id="2147483754" r:id="rId9"/>
    <p:sldLayoutId id="2147483765" r:id="rId10"/>
    <p:sldLayoutId id="2147483766" r:id="rId11"/>
    <p:sldLayoutId id="2147483767" r:id="rId12"/>
    <p:sldLayoutId id="2147483722" r:id="rId13"/>
    <p:sldLayoutId id="2147483757" r:id="rId14"/>
    <p:sldLayoutId id="2147483723" r:id="rId15"/>
    <p:sldLayoutId id="2147483758" r:id="rId16"/>
    <p:sldLayoutId id="2147483725" r:id="rId17"/>
    <p:sldLayoutId id="2147483755" r:id="rId18"/>
    <p:sldLayoutId id="2147483783" r:id="rId19"/>
    <p:sldLayoutId id="2147483784" r:id="rId20"/>
    <p:sldLayoutId id="2147483781" r:id="rId21"/>
    <p:sldLayoutId id="2147483782" r:id="rId22"/>
    <p:sldLayoutId id="2147483726" r:id="rId23"/>
    <p:sldLayoutId id="2147483756" r:id="rId24"/>
    <p:sldLayoutId id="2147483728" r:id="rId25"/>
    <p:sldLayoutId id="2147483753" r:id="rId26"/>
    <p:sldLayoutId id="2147483759" r:id="rId27"/>
    <p:sldLayoutId id="2147483760" r:id="rId28"/>
    <p:sldLayoutId id="2147483761" r:id="rId29"/>
    <p:sldLayoutId id="2147483762" r:id="rId30"/>
    <p:sldLayoutId id="2147483763" r:id="rId31"/>
    <p:sldLayoutId id="2147483730" r:id="rId32"/>
    <p:sldLayoutId id="2147483731" r:id="rId33"/>
    <p:sldLayoutId id="2147483733" r:id="rId34"/>
    <p:sldLayoutId id="2147483734" r:id="rId35"/>
    <p:sldLayoutId id="2147483735" r:id="rId36"/>
    <p:sldLayoutId id="2147483736" r:id="rId37"/>
    <p:sldLayoutId id="2147483737" r:id="rId38"/>
    <p:sldLayoutId id="2147483738" r:id="rId39"/>
    <p:sldLayoutId id="2147483740" r:id="rId40"/>
    <p:sldLayoutId id="2147483741" r:id="rId41"/>
    <p:sldLayoutId id="2147483742" r:id="rId42"/>
    <p:sldLayoutId id="2147483743" r:id="rId43"/>
    <p:sldLayoutId id="2147483772" r:id="rId44"/>
    <p:sldLayoutId id="2147483775" r:id="rId45"/>
    <p:sldLayoutId id="2147483774" r:id="rId46"/>
    <p:sldLayoutId id="2147483773" r:id="rId47"/>
    <p:sldLayoutId id="2147483779" r:id="rId48"/>
    <p:sldLayoutId id="2147483776" r:id="rId49"/>
    <p:sldLayoutId id="2147483777" r:id="rId50"/>
    <p:sldLayoutId id="2147483778" r:id="rId51"/>
    <p:sldLayoutId id="2147483780" r:id="rId52"/>
    <p:sldLayoutId id="2147483739" r:id="rId53"/>
  </p:sldLayoutIdLst>
  <p:txStyles>
    <p:titleStyle>
      <a:lvl1pPr algn="l" defTabSz="685800" rtl="0" eaLnBrk="1" latinLnBrk="0" hangingPunct="1">
        <a:lnSpc>
          <a:spcPct val="70000"/>
        </a:lnSpc>
        <a:spcBef>
          <a:spcPct val="0"/>
        </a:spcBef>
        <a:buNone/>
        <a:defRPr sz="2400" b="0" i="0" kern="1200" cap="all" spc="75" baseline="0">
          <a:solidFill>
            <a:schemeClr val="tx1"/>
          </a:solidFill>
          <a:latin typeface="+mj-lt"/>
          <a:ea typeface="+mj-ea"/>
          <a:cs typeface="+mj-cs"/>
        </a:defRPr>
      </a:lvl1pPr>
    </p:titleStyle>
    <p:bodyStyle>
      <a:lvl1pPr marL="0" indent="0" algn="l" defTabSz="685800" rtl="0" eaLnBrk="1" latinLnBrk="0" hangingPunct="1">
        <a:lnSpc>
          <a:spcPct val="90000"/>
        </a:lnSpc>
        <a:spcBef>
          <a:spcPts val="1650"/>
        </a:spcBef>
        <a:buFont typeface="Arial" panose="020B0604020202020204" pitchFamily="34" charset="0"/>
        <a:buNone/>
        <a:defRPr sz="1300" b="0" i="0" kern="1200">
          <a:solidFill>
            <a:schemeClr val="tx1"/>
          </a:solidFill>
          <a:latin typeface="+mn-lt"/>
          <a:ea typeface="Open Sans" panose="020B0606030504020204" pitchFamily="34" charset="0"/>
          <a:cs typeface="Open Sans" panose="020B0606030504020204" pitchFamily="34" charset="0"/>
        </a:defRPr>
      </a:lvl1pPr>
      <a:lvl2pPr marL="305991" indent="-170260" algn="l" defTabSz="685800" rtl="0" eaLnBrk="1" latinLnBrk="0" hangingPunct="1">
        <a:lnSpc>
          <a:spcPct val="90000"/>
        </a:lnSpc>
        <a:spcBef>
          <a:spcPts val="375"/>
        </a:spcBef>
        <a:buFont typeface="Arial" panose="020B0604020202020204" pitchFamily="34" charset="0"/>
        <a:buChar char="•"/>
        <a:tabLst/>
        <a:defRPr sz="1100" b="0" i="0" kern="1200">
          <a:solidFill>
            <a:schemeClr val="tx1"/>
          </a:solidFill>
          <a:latin typeface="+mn-lt"/>
          <a:ea typeface="Open Sans" panose="020B0606030504020204" pitchFamily="34" charset="0"/>
          <a:cs typeface="Open Sans" panose="020B0606030504020204" pitchFamily="34" charset="0"/>
        </a:defRPr>
      </a:lvl2pPr>
      <a:lvl3pPr marL="566738" indent="-170260" algn="l" defTabSz="685800" rtl="0" eaLnBrk="1" latinLnBrk="0" hangingPunct="1">
        <a:lnSpc>
          <a:spcPct val="90000"/>
        </a:lnSpc>
        <a:spcBef>
          <a:spcPts val="375"/>
        </a:spcBef>
        <a:buFont typeface="System Font Regular"/>
        <a:buChar char="–"/>
        <a:tabLst/>
        <a:defRPr sz="1050" b="0" i="0" kern="1200">
          <a:solidFill>
            <a:schemeClr val="tx1"/>
          </a:solidFill>
          <a:latin typeface="+mn-lt"/>
          <a:ea typeface="Open Sans" panose="020B0606030504020204" pitchFamily="34" charset="0"/>
          <a:cs typeface="Open Sans" panose="020B0606030504020204" pitchFamily="34" charset="0"/>
        </a:defRPr>
      </a:lvl3pPr>
      <a:lvl4pPr marL="815579" indent="-147638" algn="l" defTabSz="685800" rtl="0" eaLnBrk="1" latinLnBrk="0" hangingPunct="1">
        <a:lnSpc>
          <a:spcPct val="90000"/>
        </a:lnSpc>
        <a:spcBef>
          <a:spcPts val="375"/>
        </a:spcBef>
        <a:buFont typeface="Arial" panose="020B0604020202020204" pitchFamily="34" charset="0"/>
        <a:buChar char="•"/>
        <a:tabLst/>
        <a:defRPr sz="900" b="0" i="0" kern="1200">
          <a:solidFill>
            <a:schemeClr val="tx1"/>
          </a:solidFill>
          <a:latin typeface="+mn-lt"/>
          <a:ea typeface="Open Sans" panose="020B0606030504020204" pitchFamily="34" charset="0"/>
          <a:cs typeface="Open Sans" panose="020B0606030504020204" pitchFamily="34" charset="0"/>
        </a:defRPr>
      </a:lvl4pPr>
      <a:lvl5pPr marL="1076325" indent="-170260" algn="l" defTabSz="685800" rtl="0" eaLnBrk="1" latinLnBrk="0" hangingPunct="1">
        <a:lnSpc>
          <a:spcPct val="90000"/>
        </a:lnSpc>
        <a:spcBef>
          <a:spcPts val="375"/>
        </a:spcBef>
        <a:buFont typeface="System Font Regular"/>
        <a:buChar char="–"/>
        <a:tabLst/>
        <a:defRPr sz="900" b="0" i="0" kern="1200">
          <a:solidFill>
            <a:schemeClr val="tx1"/>
          </a:solidFill>
          <a:latin typeface="+mn-lt"/>
          <a:ea typeface="Open Sans" panose="020B0606030504020204" pitchFamily="34" charset="0"/>
          <a:cs typeface="Open Sans" panose="020B0606030504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620" userDrawn="1">
          <p15:clr>
            <a:srgbClr val="F26B43"/>
          </p15:clr>
        </p15:guide>
        <p15:guide id="4"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58.gif"/><Relationship Id="rId4" Type="http://schemas.openxmlformats.org/officeDocument/2006/relationships/image" Target="../media/image57.gif"/></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hyperlink" Target="mailto:martin.c@sbtech.com" TargetMode="External"/><Relationship Id="rId2" Type="http://schemas.openxmlformats.org/officeDocument/2006/relationships/hyperlink" Target="https://goo.gl/CRRJ2Y" TargetMode="External"/><Relationship Id="rId1" Type="http://schemas.openxmlformats.org/officeDocument/2006/relationships/slideLayout" Target="../slideLayouts/slideLayout14.xml"/><Relationship Id="rId4" Type="http://schemas.openxmlformats.org/officeDocument/2006/relationships/hyperlink" Target="https://github.com/mchaov"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2218-7351-4FF8-8A85-1220612D96FB}"/>
              </a:ext>
            </a:extLst>
          </p:cNvPr>
          <p:cNvSpPr>
            <a:spLocks noGrp="1"/>
          </p:cNvSpPr>
          <p:nvPr>
            <p:ph type="ctrTitle"/>
          </p:nvPr>
        </p:nvSpPr>
        <p:spPr/>
        <p:txBody>
          <a:bodyPr/>
          <a:lstStyle/>
          <a:p>
            <a:r>
              <a:rPr lang="en-GB" dirty="0"/>
              <a:t>abstraction 101</a:t>
            </a:r>
          </a:p>
        </p:txBody>
      </p:sp>
      <p:sp>
        <p:nvSpPr>
          <p:cNvPr id="3" name="Subtitle 2">
            <a:extLst>
              <a:ext uri="{FF2B5EF4-FFF2-40B4-BE49-F238E27FC236}">
                <a16:creationId xmlns:a16="http://schemas.microsoft.com/office/drawing/2014/main" id="{C743366A-A3C6-4E2B-AB09-58F03D473F20}"/>
              </a:ext>
            </a:extLst>
          </p:cNvPr>
          <p:cNvSpPr>
            <a:spLocks noGrp="1"/>
          </p:cNvSpPr>
          <p:nvPr>
            <p:ph type="subTitle" idx="1"/>
          </p:nvPr>
        </p:nvSpPr>
        <p:spPr/>
        <p:txBody>
          <a:bodyPr/>
          <a:lstStyle/>
          <a:p>
            <a:r>
              <a:rPr lang="en-GB" dirty="0"/>
              <a:t>By martin chaov</a:t>
            </a:r>
          </a:p>
        </p:txBody>
      </p:sp>
    </p:spTree>
    <p:extLst>
      <p:ext uri="{BB962C8B-B14F-4D97-AF65-F5344CB8AC3E}">
        <p14:creationId xmlns:p14="http://schemas.microsoft.com/office/powerpoint/2010/main" val="3394404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57E7B0-E4E5-4477-AD3F-05F8F53188A1}"/>
              </a:ext>
            </a:extLst>
          </p:cNvPr>
          <p:cNvSpPr>
            <a:spLocks noGrp="1"/>
          </p:cNvSpPr>
          <p:nvPr>
            <p:ph type="title"/>
          </p:nvPr>
        </p:nvSpPr>
        <p:spPr/>
        <p:txBody>
          <a:bodyPr/>
          <a:lstStyle/>
          <a:p>
            <a:r>
              <a:rPr lang="en-GB" dirty="0"/>
              <a:t>Layers of abstraction</a:t>
            </a:r>
          </a:p>
        </p:txBody>
      </p:sp>
      <p:sp>
        <p:nvSpPr>
          <p:cNvPr id="5" name="Content Placeholder 4">
            <a:extLst>
              <a:ext uri="{FF2B5EF4-FFF2-40B4-BE49-F238E27FC236}">
                <a16:creationId xmlns:a16="http://schemas.microsoft.com/office/drawing/2014/main" id="{9692DFA4-002E-4A6D-A246-DE4DECE26F6C}"/>
              </a:ext>
            </a:extLst>
          </p:cNvPr>
          <p:cNvSpPr>
            <a:spLocks noGrp="1"/>
          </p:cNvSpPr>
          <p:nvPr>
            <p:ph idx="1"/>
          </p:nvPr>
        </p:nvSpPr>
        <p:spPr/>
        <p:txBody>
          <a:bodyPr/>
          <a:lstStyle/>
          <a:p>
            <a:r>
              <a:rPr lang="en-GB" dirty="0"/>
              <a:t>Electrons</a:t>
            </a:r>
          </a:p>
          <a:p>
            <a:r>
              <a:rPr lang="en-GB" b="1" dirty="0"/>
              <a:t>Transistors</a:t>
            </a:r>
          </a:p>
          <a:p>
            <a:r>
              <a:rPr lang="en-GB" dirty="0"/>
              <a:t>Logic gates</a:t>
            </a:r>
          </a:p>
          <a:p>
            <a:r>
              <a:rPr lang="en-GB" dirty="0"/>
              <a:t>Circuits</a:t>
            </a:r>
          </a:p>
          <a:p>
            <a:r>
              <a:rPr lang="en-GB" dirty="0"/>
              <a:t>Memory</a:t>
            </a:r>
          </a:p>
          <a:p>
            <a:r>
              <a:rPr lang="en-GB" dirty="0"/>
              <a:t>CPU</a:t>
            </a:r>
          </a:p>
          <a:p>
            <a:r>
              <a:rPr lang="en-GB" dirty="0"/>
              <a:t>OS</a:t>
            </a:r>
          </a:p>
          <a:p>
            <a:r>
              <a:rPr lang="en-GB" dirty="0"/>
              <a:t>Browser</a:t>
            </a:r>
          </a:p>
        </p:txBody>
      </p:sp>
      <p:pic>
        <p:nvPicPr>
          <p:cNvPr id="3" name="Picture 2" descr="A picture containing bottle, brush&#10;&#10;Description automatically generated">
            <a:extLst>
              <a:ext uri="{FF2B5EF4-FFF2-40B4-BE49-F238E27FC236}">
                <a16:creationId xmlns:a16="http://schemas.microsoft.com/office/drawing/2014/main" id="{F5913320-2CFA-49AF-BACC-F15CDDC2B12A}"/>
              </a:ext>
            </a:extLst>
          </p:cNvPr>
          <p:cNvPicPr>
            <a:picLocks noChangeAspect="1"/>
          </p:cNvPicPr>
          <p:nvPr/>
        </p:nvPicPr>
        <p:blipFill>
          <a:blip r:embed="rId3"/>
          <a:stretch>
            <a:fillRect/>
          </a:stretch>
        </p:blipFill>
        <p:spPr>
          <a:xfrm>
            <a:off x="4304966" y="203200"/>
            <a:ext cx="4555289" cy="4555289"/>
          </a:xfrm>
          <a:prstGeom prst="rect">
            <a:avLst/>
          </a:prstGeom>
        </p:spPr>
      </p:pic>
    </p:spTree>
    <p:extLst>
      <p:ext uri="{BB962C8B-B14F-4D97-AF65-F5344CB8AC3E}">
        <p14:creationId xmlns:p14="http://schemas.microsoft.com/office/powerpoint/2010/main" val="389640874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57E7B0-E4E5-4477-AD3F-05F8F53188A1}"/>
              </a:ext>
            </a:extLst>
          </p:cNvPr>
          <p:cNvSpPr>
            <a:spLocks noGrp="1"/>
          </p:cNvSpPr>
          <p:nvPr>
            <p:ph type="title"/>
          </p:nvPr>
        </p:nvSpPr>
        <p:spPr/>
        <p:txBody>
          <a:bodyPr/>
          <a:lstStyle/>
          <a:p>
            <a:r>
              <a:rPr lang="en-GB" dirty="0"/>
              <a:t>Layers of abstraction</a:t>
            </a:r>
          </a:p>
        </p:txBody>
      </p:sp>
      <p:sp>
        <p:nvSpPr>
          <p:cNvPr id="5" name="Content Placeholder 4">
            <a:extLst>
              <a:ext uri="{FF2B5EF4-FFF2-40B4-BE49-F238E27FC236}">
                <a16:creationId xmlns:a16="http://schemas.microsoft.com/office/drawing/2014/main" id="{9692DFA4-002E-4A6D-A246-DE4DECE26F6C}"/>
              </a:ext>
            </a:extLst>
          </p:cNvPr>
          <p:cNvSpPr>
            <a:spLocks noGrp="1"/>
          </p:cNvSpPr>
          <p:nvPr>
            <p:ph idx="1"/>
          </p:nvPr>
        </p:nvSpPr>
        <p:spPr/>
        <p:txBody>
          <a:bodyPr/>
          <a:lstStyle/>
          <a:p>
            <a:r>
              <a:rPr lang="en-GB" dirty="0"/>
              <a:t>Electrons</a:t>
            </a:r>
          </a:p>
          <a:p>
            <a:r>
              <a:rPr lang="en-GB" dirty="0"/>
              <a:t>Transistors</a:t>
            </a:r>
          </a:p>
          <a:p>
            <a:r>
              <a:rPr lang="en-GB" b="1" dirty="0"/>
              <a:t>Logic gates</a:t>
            </a:r>
            <a:endParaRPr lang="en-GB" dirty="0"/>
          </a:p>
          <a:p>
            <a:r>
              <a:rPr lang="en-GB" dirty="0"/>
              <a:t>Circuits</a:t>
            </a:r>
          </a:p>
          <a:p>
            <a:r>
              <a:rPr lang="en-GB" dirty="0"/>
              <a:t>Memory</a:t>
            </a:r>
          </a:p>
          <a:p>
            <a:r>
              <a:rPr lang="en-GB" dirty="0"/>
              <a:t>CPU</a:t>
            </a:r>
          </a:p>
          <a:p>
            <a:r>
              <a:rPr lang="en-GB" dirty="0"/>
              <a:t>OS</a:t>
            </a:r>
          </a:p>
          <a:p>
            <a:r>
              <a:rPr lang="en-GB" dirty="0"/>
              <a:t>Browser</a:t>
            </a:r>
          </a:p>
        </p:txBody>
      </p:sp>
      <p:pic>
        <p:nvPicPr>
          <p:cNvPr id="3" name="Picture 2" descr="A picture containing black&#10;&#10;Description automatically generated">
            <a:extLst>
              <a:ext uri="{FF2B5EF4-FFF2-40B4-BE49-F238E27FC236}">
                <a16:creationId xmlns:a16="http://schemas.microsoft.com/office/drawing/2014/main" id="{85CB1D88-EE7E-4296-8CF1-3127907DA4E3}"/>
              </a:ext>
            </a:extLst>
          </p:cNvPr>
          <p:cNvPicPr>
            <a:picLocks noChangeAspect="1"/>
          </p:cNvPicPr>
          <p:nvPr/>
        </p:nvPicPr>
        <p:blipFill>
          <a:blip r:embed="rId3"/>
          <a:stretch>
            <a:fillRect/>
          </a:stretch>
        </p:blipFill>
        <p:spPr>
          <a:xfrm>
            <a:off x="2543740" y="0"/>
            <a:ext cx="6505613" cy="5143500"/>
          </a:xfrm>
          <a:prstGeom prst="rect">
            <a:avLst/>
          </a:prstGeom>
        </p:spPr>
      </p:pic>
    </p:spTree>
    <p:extLst>
      <p:ext uri="{BB962C8B-B14F-4D97-AF65-F5344CB8AC3E}">
        <p14:creationId xmlns:p14="http://schemas.microsoft.com/office/powerpoint/2010/main" val="22777268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57E7B0-E4E5-4477-AD3F-05F8F53188A1}"/>
              </a:ext>
            </a:extLst>
          </p:cNvPr>
          <p:cNvSpPr>
            <a:spLocks noGrp="1"/>
          </p:cNvSpPr>
          <p:nvPr>
            <p:ph type="title"/>
          </p:nvPr>
        </p:nvSpPr>
        <p:spPr/>
        <p:txBody>
          <a:bodyPr/>
          <a:lstStyle/>
          <a:p>
            <a:r>
              <a:rPr lang="en-GB" dirty="0"/>
              <a:t>Layers of abstraction</a:t>
            </a:r>
          </a:p>
        </p:txBody>
      </p:sp>
      <p:sp>
        <p:nvSpPr>
          <p:cNvPr id="5" name="Content Placeholder 4">
            <a:extLst>
              <a:ext uri="{FF2B5EF4-FFF2-40B4-BE49-F238E27FC236}">
                <a16:creationId xmlns:a16="http://schemas.microsoft.com/office/drawing/2014/main" id="{9692DFA4-002E-4A6D-A246-DE4DECE26F6C}"/>
              </a:ext>
            </a:extLst>
          </p:cNvPr>
          <p:cNvSpPr>
            <a:spLocks noGrp="1"/>
          </p:cNvSpPr>
          <p:nvPr>
            <p:ph idx="1"/>
          </p:nvPr>
        </p:nvSpPr>
        <p:spPr/>
        <p:txBody>
          <a:bodyPr/>
          <a:lstStyle/>
          <a:p>
            <a:r>
              <a:rPr lang="en-GB" dirty="0"/>
              <a:t>Electrons</a:t>
            </a:r>
          </a:p>
          <a:p>
            <a:r>
              <a:rPr lang="en-GB" dirty="0"/>
              <a:t>Transistors</a:t>
            </a:r>
          </a:p>
          <a:p>
            <a:r>
              <a:rPr lang="en-GB" b="1" dirty="0"/>
              <a:t>Logic gates</a:t>
            </a:r>
            <a:endParaRPr lang="en-GB" dirty="0"/>
          </a:p>
          <a:p>
            <a:r>
              <a:rPr lang="en-GB" dirty="0"/>
              <a:t>Circuits</a:t>
            </a:r>
          </a:p>
          <a:p>
            <a:r>
              <a:rPr lang="en-GB" dirty="0"/>
              <a:t>Memory</a:t>
            </a:r>
          </a:p>
          <a:p>
            <a:r>
              <a:rPr lang="en-GB" dirty="0"/>
              <a:t>CPU</a:t>
            </a:r>
          </a:p>
          <a:p>
            <a:r>
              <a:rPr lang="en-GB" dirty="0"/>
              <a:t>OS</a:t>
            </a:r>
          </a:p>
          <a:p>
            <a:r>
              <a:rPr lang="en-GB" dirty="0"/>
              <a:t>Browser</a:t>
            </a:r>
          </a:p>
        </p:txBody>
      </p:sp>
      <p:pic>
        <p:nvPicPr>
          <p:cNvPr id="7" name="Picture 6" descr="A close up of a logo&#10;&#10;Description automatically generated">
            <a:extLst>
              <a:ext uri="{FF2B5EF4-FFF2-40B4-BE49-F238E27FC236}">
                <a16:creationId xmlns:a16="http://schemas.microsoft.com/office/drawing/2014/main" id="{8C025064-7F79-46CC-A148-75FBCA1B48E4}"/>
              </a:ext>
            </a:extLst>
          </p:cNvPr>
          <p:cNvPicPr>
            <a:picLocks noChangeAspect="1"/>
          </p:cNvPicPr>
          <p:nvPr/>
        </p:nvPicPr>
        <p:blipFill>
          <a:blip r:embed="rId3"/>
          <a:stretch>
            <a:fillRect/>
          </a:stretch>
        </p:blipFill>
        <p:spPr>
          <a:xfrm>
            <a:off x="5532688" y="2618770"/>
            <a:ext cx="2286000" cy="952500"/>
          </a:xfrm>
          <a:prstGeom prst="rect">
            <a:avLst/>
          </a:prstGeom>
        </p:spPr>
      </p:pic>
      <p:pic>
        <p:nvPicPr>
          <p:cNvPr id="9" name="Picture 8" descr="A close up of a logo&#10;&#10;Description automatically generated">
            <a:extLst>
              <a:ext uri="{FF2B5EF4-FFF2-40B4-BE49-F238E27FC236}">
                <a16:creationId xmlns:a16="http://schemas.microsoft.com/office/drawing/2014/main" id="{E29D81E4-BE9E-45EA-AD2C-6B3025A7940F}"/>
              </a:ext>
            </a:extLst>
          </p:cNvPr>
          <p:cNvPicPr>
            <a:picLocks noChangeAspect="1"/>
          </p:cNvPicPr>
          <p:nvPr/>
        </p:nvPicPr>
        <p:blipFill>
          <a:blip r:embed="rId4"/>
          <a:stretch>
            <a:fillRect/>
          </a:stretch>
        </p:blipFill>
        <p:spPr>
          <a:xfrm>
            <a:off x="3921878" y="634833"/>
            <a:ext cx="2286000" cy="952500"/>
          </a:xfrm>
          <a:prstGeom prst="rect">
            <a:avLst/>
          </a:prstGeom>
        </p:spPr>
      </p:pic>
      <p:pic>
        <p:nvPicPr>
          <p:cNvPr id="11" name="Picture 10" descr="A close up of a logo&#10;&#10;Description automatically generated">
            <a:extLst>
              <a:ext uri="{FF2B5EF4-FFF2-40B4-BE49-F238E27FC236}">
                <a16:creationId xmlns:a16="http://schemas.microsoft.com/office/drawing/2014/main" id="{65B574EA-65B9-4E60-9FAB-5FE6978D26A6}"/>
              </a:ext>
            </a:extLst>
          </p:cNvPr>
          <p:cNvPicPr>
            <a:picLocks noChangeAspect="1"/>
          </p:cNvPicPr>
          <p:nvPr/>
        </p:nvPicPr>
        <p:blipFill>
          <a:blip r:embed="rId5"/>
          <a:stretch>
            <a:fillRect/>
          </a:stretch>
        </p:blipFill>
        <p:spPr>
          <a:xfrm>
            <a:off x="6675688" y="3687767"/>
            <a:ext cx="2286000" cy="952500"/>
          </a:xfrm>
          <a:prstGeom prst="rect">
            <a:avLst/>
          </a:prstGeom>
        </p:spPr>
      </p:pic>
      <p:pic>
        <p:nvPicPr>
          <p:cNvPr id="13" name="Picture 12" descr="A close up of a logo&#10;&#10;Description automatically generated">
            <a:extLst>
              <a:ext uri="{FF2B5EF4-FFF2-40B4-BE49-F238E27FC236}">
                <a16:creationId xmlns:a16="http://schemas.microsoft.com/office/drawing/2014/main" id="{B8F4F0FB-AF07-4786-B65C-B395066BAEE8}"/>
              </a:ext>
            </a:extLst>
          </p:cNvPr>
          <p:cNvPicPr>
            <a:picLocks noChangeAspect="1"/>
          </p:cNvPicPr>
          <p:nvPr/>
        </p:nvPicPr>
        <p:blipFill>
          <a:blip r:embed="rId6"/>
          <a:stretch>
            <a:fillRect/>
          </a:stretch>
        </p:blipFill>
        <p:spPr>
          <a:xfrm>
            <a:off x="2628232" y="2583395"/>
            <a:ext cx="2286000" cy="9525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E977807A-AF04-48F0-A84A-8AA37C7F295C}"/>
              </a:ext>
            </a:extLst>
          </p:cNvPr>
          <p:cNvPicPr>
            <a:picLocks noChangeAspect="1"/>
          </p:cNvPicPr>
          <p:nvPr/>
        </p:nvPicPr>
        <p:blipFill>
          <a:blip r:embed="rId7"/>
          <a:stretch>
            <a:fillRect/>
          </a:stretch>
        </p:blipFill>
        <p:spPr>
          <a:xfrm>
            <a:off x="2303379" y="1519463"/>
            <a:ext cx="2286000" cy="9525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7F08CDC7-5741-4BBB-9677-DDB56C9EFA50}"/>
              </a:ext>
            </a:extLst>
          </p:cNvPr>
          <p:cNvPicPr>
            <a:picLocks noChangeAspect="1"/>
          </p:cNvPicPr>
          <p:nvPr/>
        </p:nvPicPr>
        <p:blipFill>
          <a:blip r:embed="rId8"/>
          <a:stretch>
            <a:fillRect/>
          </a:stretch>
        </p:blipFill>
        <p:spPr>
          <a:xfrm>
            <a:off x="3771232" y="3647327"/>
            <a:ext cx="2286000" cy="9525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801E716A-8D05-401E-ACB4-3C1C29491358}"/>
              </a:ext>
            </a:extLst>
          </p:cNvPr>
          <p:cNvPicPr>
            <a:picLocks noChangeAspect="1"/>
          </p:cNvPicPr>
          <p:nvPr/>
        </p:nvPicPr>
        <p:blipFill>
          <a:blip r:embed="rId9"/>
          <a:stretch>
            <a:fillRect/>
          </a:stretch>
        </p:blipFill>
        <p:spPr>
          <a:xfrm>
            <a:off x="5782845" y="1536655"/>
            <a:ext cx="2286000" cy="9525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B8763F36-E42E-48AE-91B3-0CD20EE22133}"/>
              </a:ext>
            </a:extLst>
          </p:cNvPr>
          <p:cNvPicPr>
            <a:picLocks noChangeAspect="1"/>
          </p:cNvPicPr>
          <p:nvPr/>
        </p:nvPicPr>
        <p:blipFill>
          <a:blip r:embed="rId10"/>
          <a:stretch>
            <a:fillRect/>
          </a:stretch>
        </p:blipFill>
        <p:spPr>
          <a:xfrm>
            <a:off x="6457950" y="338043"/>
            <a:ext cx="2286000" cy="952500"/>
          </a:xfrm>
          <a:prstGeom prst="rect">
            <a:avLst/>
          </a:prstGeom>
        </p:spPr>
      </p:pic>
    </p:spTree>
    <p:extLst>
      <p:ext uri="{BB962C8B-B14F-4D97-AF65-F5344CB8AC3E}">
        <p14:creationId xmlns:p14="http://schemas.microsoft.com/office/powerpoint/2010/main" val="419983270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57E7B0-E4E5-4477-AD3F-05F8F53188A1}"/>
              </a:ext>
            </a:extLst>
          </p:cNvPr>
          <p:cNvSpPr>
            <a:spLocks noGrp="1"/>
          </p:cNvSpPr>
          <p:nvPr>
            <p:ph type="title"/>
          </p:nvPr>
        </p:nvSpPr>
        <p:spPr/>
        <p:txBody>
          <a:bodyPr/>
          <a:lstStyle/>
          <a:p>
            <a:r>
              <a:rPr lang="en-GB" dirty="0"/>
              <a:t>Layers of abstraction</a:t>
            </a:r>
          </a:p>
        </p:txBody>
      </p:sp>
      <p:sp>
        <p:nvSpPr>
          <p:cNvPr id="5" name="Content Placeholder 4">
            <a:extLst>
              <a:ext uri="{FF2B5EF4-FFF2-40B4-BE49-F238E27FC236}">
                <a16:creationId xmlns:a16="http://schemas.microsoft.com/office/drawing/2014/main" id="{9692DFA4-002E-4A6D-A246-DE4DECE26F6C}"/>
              </a:ext>
            </a:extLst>
          </p:cNvPr>
          <p:cNvSpPr>
            <a:spLocks noGrp="1"/>
          </p:cNvSpPr>
          <p:nvPr>
            <p:ph idx="1"/>
          </p:nvPr>
        </p:nvSpPr>
        <p:spPr/>
        <p:txBody>
          <a:bodyPr/>
          <a:lstStyle/>
          <a:p>
            <a:r>
              <a:rPr lang="en-GB" dirty="0"/>
              <a:t>Electrons</a:t>
            </a:r>
          </a:p>
          <a:p>
            <a:r>
              <a:rPr lang="en-GB" dirty="0"/>
              <a:t>Transistors</a:t>
            </a:r>
          </a:p>
          <a:p>
            <a:r>
              <a:rPr lang="en-GB" dirty="0"/>
              <a:t>Logic gates</a:t>
            </a:r>
          </a:p>
          <a:p>
            <a:r>
              <a:rPr lang="en-GB" b="1" dirty="0"/>
              <a:t>Circuits</a:t>
            </a:r>
          </a:p>
          <a:p>
            <a:r>
              <a:rPr lang="en-GB" dirty="0"/>
              <a:t>Memory</a:t>
            </a:r>
          </a:p>
          <a:p>
            <a:r>
              <a:rPr lang="en-GB" dirty="0"/>
              <a:t>CPU</a:t>
            </a:r>
          </a:p>
          <a:p>
            <a:r>
              <a:rPr lang="en-GB" dirty="0"/>
              <a:t>OS</a:t>
            </a:r>
          </a:p>
          <a:p>
            <a:r>
              <a:rPr lang="en-GB" dirty="0"/>
              <a:t>Browser</a:t>
            </a:r>
          </a:p>
        </p:txBody>
      </p:sp>
      <p:pic>
        <p:nvPicPr>
          <p:cNvPr id="3" name="Picture 2">
            <a:extLst>
              <a:ext uri="{FF2B5EF4-FFF2-40B4-BE49-F238E27FC236}">
                <a16:creationId xmlns:a16="http://schemas.microsoft.com/office/drawing/2014/main" id="{E019B548-A8DF-4FFA-9A4E-66179100FF23}"/>
              </a:ext>
            </a:extLst>
          </p:cNvPr>
          <p:cNvPicPr>
            <a:picLocks noChangeAspect="1"/>
          </p:cNvPicPr>
          <p:nvPr/>
        </p:nvPicPr>
        <p:blipFill>
          <a:blip r:embed="rId3"/>
          <a:stretch>
            <a:fillRect/>
          </a:stretch>
        </p:blipFill>
        <p:spPr>
          <a:xfrm>
            <a:off x="3892884" y="317004"/>
            <a:ext cx="5251116" cy="4307802"/>
          </a:xfrm>
          <a:prstGeom prst="rect">
            <a:avLst/>
          </a:prstGeom>
        </p:spPr>
      </p:pic>
    </p:spTree>
    <p:extLst>
      <p:ext uri="{BB962C8B-B14F-4D97-AF65-F5344CB8AC3E}">
        <p14:creationId xmlns:p14="http://schemas.microsoft.com/office/powerpoint/2010/main" val="682943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57E7B0-E4E5-4477-AD3F-05F8F53188A1}"/>
              </a:ext>
            </a:extLst>
          </p:cNvPr>
          <p:cNvSpPr>
            <a:spLocks noGrp="1"/>
          </p:cNvSpPr>
          <p:nvPr>
            <p:ph type="title"/>
          </p:nvPr>
        </p:nvSpPr>
        <p:spPr/>
        <p:txBody>
          <a:bodyPr/>
          <a:lstStyle/>
          <a:p>
            <a:r>
              <a:rPr lang="en-GB" dirty="0"/>
              <a:t>Layers of abstraction</a:t>
            </a:r>
          </a:p>
        </p:txBody>
      </p:sp>
      <p:sp>
        <p:nvSpPr>
          <p:cNvPr id="5" name="Content Placeholder 4">
            <a:extLst>
              <a:ext uri="{FF2B5EF4-FFF2-40B4-BE49-F238E27FC236}">
                <a16:creationId xmlns:a16="http://schemas.microsoft.com/office/drawing/2014/main" id="{9692DFA4-002E-4A6D-A246-DE4DECE26F6C}"/>
              </a:ext>
            </a:extLst>
          </p:cNvPr>
          <p:cNvSpPr>
            <a:spLocks noGrp="1"/>
          </p:cNvSpPr>
          <p:nvPr>
            <p:ph idx="1"/>
          </p:nvPr>
        </p:nvSpPr>
        <p:spPr/>
        <p:txBody>
          <a:bodyPr/>
          <a:lstStyle/>
          <a:p>
            <a:r>
              <a:rPr lang="en-GB" dirty="0"/>
              <a:t>Electrons</a:t>
            </a:r>
          </a:p>
          <a:p>
            <a:r>
              <a:rPr lang="en-GB" dirty="0"/>
              <a:t>Transistors</a:t>
            </a:r>
          </a:p>
          <a:p>
            <a:r>
              <a:rPr lang="en-GB" dirty="0"/>
              <a:t>Logic gates</a:t>
            </a:r>
          </a:p>
          <a:p>
            <a:r>
              <a:rPr lang="en-GB" dirty="0"/>
              <a:t>Circuits</a:t>
            </a:r>
          </a:p>
          <a:p>
            <a:r>
              <a:rPr lang="en-GB" b="1" dirty="0"/>
              <a:t>Memory</a:t>
            </a:r>
          </a:p>
          <a:p>
            <a:r>
              <a:rPr lang="en-GB" dirty="0"/>
              <a:t>CPU</a:t>
            </a:r>
          </a:p>
          <a:p>
            <a:r>
              <a:rPr lang="en-GB" dirty="0"/>
              <a:t>OS</a:t>
            </a:r>
          </a:p>
          <a:p>
            <a:r>
              <a:rPr lang="en-GB" dirty="0"/>
              <a:t>Browser</a:t>
            </a:r>
          </a:p>
        </p:txBody>
      </p:sp>
      <p:pic>
        <p:nvPicPr>
          <p:cNvPr id="1026" name="Picture 2">
            <a:extLst>
              <a:ext uri="{FF2B5EF4-FFF2-40B4-BE49-F238E27FC236}">
                <a16:creationId xmlns:a16="http://schemas.microsoft.com/office/drawing/2014/main" id="{3964EAE6-F634-4B61-B736-A30AD10F9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3675" y="1159877"/>
            <a:ext cx="6010275"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7865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57E7B0-E4E5-4477-AD3F-05F8F53188A1}"/>
              </a:ext>
            </a:extLst>
          </p:cNvPr>
          <p:cNvSpPr>
            <a:spLocks noGrp="1"/>
          </p:cNvSpPr>
          <p:nvPr>
            <p:ph type="title"/>
          </p:nvPr>
        </p:nvSpPr>
        <p:spPr/>
        <p:txBody>
          <a:bodyPr/>
          <a:lstStyle/>
          <a:p>
            <a:r>
              <a:rPr lang="en-GB" dirty="0"/>
              <a:t>Layers of abstraction</a:t>
            </a:r>
          </a:p>
        </p:txBody>
      </p:sp>
      <p:sp>
        <p:nvSpPr>
          <p:cNvPr id="5" name="Content Placeholder 4">
            <a:extLst>
              <a:ext uri="{FF2B5EF4-FFF2-40B4-BE49-F238E27FC236}">
                <a16:creationId xmlns:a16="http://schemas.microsoft.com/office/drawing/2014/main" id="{9692DFA4-002E-4A6D-A246-DE4DECE26F6C}"/>
              </a:ext>
            </a:extLst>
          </p:cNvPr>
          <p:cNvSpPr>
            <a:spLocks noGrp="1"/>
          </p:cNvSpPr>
          <p:nvPr>
            <p:ph idx="1"/>
          </p:nvPr>
        </p:nvSpPr>
        <p:spPr/>
        <p:txBody>
          <a:bodyPr/>
          <a:lstStyle/>
          <a:p>
            <a:r>
              <a:rPr lang="en-GB" dirty="0"/>
              <a:t>Electrons</a:t>
            </a:r>
          </a:p>
          <a:p>
            <a:r>
              <a:rPr lang="en-GB" dirty="0"/>
              <a:t>Transistors</a:t>
            </a:r>
          </a:p>
          <a:p>
            <a:r>
              <a:rPr lang="en-GB" dirty="0"/>
              <a:t>Logic gates</a:t>
            </a:r>
          </a:p>
          <a:p>
            <a:r>
              <a:rPr lang="en-GB" dirty="0"/>
              <a:t>Circuits</a:t>
            </a:r>
          </a:p>
          <a:p>
            <a:r>
              <a:rPr lang="en-GB" dirty="0"/>
              <a:t>Memory</a:t>
            </a:r>
          </a:p>
          <a:p>
            <a:r>
              <a:rPr lang="en-GB" b="1" dirty="0"/>
              <a:t>CPU</a:t>
            </a:r>
          </a:p>
          <a:p>
            <a:r>
              <a:rPr lang="en-GB" dirty="0"/>
              <a:t>OS</a:t>
            </a:r>
          </a:p>
          <a:p>
            <a:r>
              <a:rPr lang="en-GB" dirty="0"/>
              <a:t>Browser</a:t>
            </a:r>
          </a:p>
        </p:txBody>
      </p:sp>
      <p:pic>
        <p:nvPicPr>
          <p:cNvPr id="6" name="Picture 5" descr="A screenshot of a cell phone&#10;&#10;Description automatically generated">
            <a:extLst>
              <a:ext uri="{FF2B5EF4-FFF2-40B4-BE49-F238E27FC236}">
                <a16:creationId xmlns:a16="http://schemas.microsoft.com/office/drawing/2014/main" id="{B0E074C5-5CDD-4B49-BE01-60261E4FD05F}"/>
              </a:ext>
            </a:extLst>
          </p:cNvPr>
          <p:cNvPicPr>
            <a:picLocks noChangeAspect="1"/>
          </p:cNvPicPr>
          <p:nvPr/>
        </p:nvPicPr>
        <p:blipFill>
          <a:blip r:embed="rId3"/>
          <a:stretch>
            <a:fillRect/>
          </a:stretch>
        </p:blipFill>
        <p:spPr>
          <a:xfrm>
            <a:off x="2721811" y="783175"/>
            <a:ext cx="6183323" cy="3577149"/>
          </a:xfrm>
          <a:prstGeom prst="rect">
            <a:avLst/>
          </a:prstGeom>
        </p:spPr>
      </p:pic>
    </p:spTree>
    <p:extLst>
      <p:ext uri="{BB962C8B-B14F-4D97-AF65-F5344CB8AC3E}">
        <p14:creationId xmlns:p14="http://schemas.microsoft.com/office/powerpoint/2010/main" val="12075212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B2D7B8F8-0E63-4AAB-ABFA-61B4FC6AD1B5}"/>
              </a:ext>
            </a:extLst>
          </p:cNvPr>
          <p:cNvPicPr>
            <a:picLocks noChangeAspect="1"/>
          </p:cNvPicPr>
          <p:nvPr/>
        </p:nvPicPr>
        <p:blipFill rotWithShape="1">
          <a:blip r:embed="rId3"/>
          <a:srcRect t="37150" b="34405"/>
          <a:stretch/>
        </p:blipFill>
        <p:spPr>
          <a:xfrm>
            <a:off x="2433052" y="1270001"/>
            <a:ext cx="5153213" cy="912823"/>
          </a:xfrm>
          <a:prstGeom prst="rect">
            <a:avLst/>
          </a:prstGeom>
        </p:spPr>
      </p:pic>
      <p:sp>
        <p:nvSpPr>
          <p:cNvPr id="4" name="Title 3">
            <a:extLst>
              <a:ext uri="{FF2B5EF4-FFF2-40B4-BE49-F238E27FC236}">
                <a16:creationId xmlns:a16="http://schemas.microsoft.com/office/drawing/2014/main" id="{0557E7B0-E4E5-4477-AD3F-05F8F53188A1}"/>
              </a:ext>
            </a:extLst>
          </p:cNvPr>
          <p:cNvSpPr>
            <a:spLocks noGrp="1"/>
          </p:cNvSpPr>
          <p:nvPr>
            <p:ph type="title"/>
          </p:nvPr>
        </p:nvSpPr>
        <p:spPr/>
        <p:txBody>
          <a:bodyPr/>
          <a:lstStyle/>
          <a:p>
            <a:r>
              <a:rPr lang="en-GB" dirty="0"/>
              <a:t>Layers of abstraction</a:t>
            </a:r>
          </a:p>
        </p:txBody>
      </p:sp>
      <p:sp>
        <p:nvSpPr>
          <p:cNvPr id="5" name="Content Placeholder 4">
            <a:extLst>
              <a:ext uri="{FF2B5EF4-FFF2-40B4-BE49-F238E27FC236}">
                <a16:creationId xmlns:a16="http://schemas.microsoft.com/office/drawing/2014/main" id="{9692DFA4-002E-4A6D-A246-DE4DECE26F6C}"/>
              </a:ext>
            </a:extLst>
          </p:cNvPr>
          <p:cNvSpPr>
            <a:spLocks noGrp="1"/>
          </p:cNvSpPr>
          <p:nvPr>
            <p:ph idx="1"/>
          </p:nvPr>
        </p:nvSpPr>
        <p:spPr/>
        <p:txBody>
          <a:bodyPr/>
          <a:lstStyle/>
          <a:p>
            <a:r>
              <a:rPr lang="en-GB" dirty="0"/>
              <a:t>Electrons</a:t>
            </a:r>
          </a:p>
          <a:p>
            <a:r>
              <a:rPr lang="en-GB" dirty="0"/>
              <a:t>Transistors</a:t>
            </a:r>
          </a:p>
          <a:p>
            <a:r>
              <a:rPr lang="en-GB" dirty="0"/>
              <a:t>Logic gates</a:t>
            </a:r>
          </a:p>
          <a:p>
            <a:r>
              <a:rPr lang="en-GB" dirty="0"/>
              <a:t>Circuits</a:t>
            </a:r>
          </a:p>
          <a:p>
            <a:r>
              <a:rPr lang="en-GB" dirty="0"/>
              <a:t>Memory</a:t>
            </a:r>
          </a:p>
          <a:p>
            <a:r>
              <a:rPr lang="en-GB" dirty="0"/>
              <a:t>CPU</a:t>
            </a:r>
          </a:p>
          <a:p>
            <a:r>
              <a:rPr lang="en-GB" b="1" dirty="0"/>
              <a:t>OS</a:t>
            </a:r>
          </a:p>
          <a:p>
            <a:r>
              <a:rPr lang="en-GB" dirty="0"/>
              <a:t>Browser</a:t>
            </a:r>
          </a:p>
        </p:txBody>
      </p:sp>
      <p:pic>
        <p:nvPicPr>
          <p:cNvPr id="7" name="Picture 6" descr="A picture containing graphics, drawing&#10;&#10;Description automatically generated">
            <a:extLst>
              <a:ext uri="{FF2B5EF4-FFF2-40B4-BE49-F238E27FC236}">
                <a16:creationId xmlns:a16="http://schemas.microsoft.com/office/drawing/2014/main" id="{42C725AE-BCEE-4EBB-BC01-A9987FD70171}"/>
              </a:ext>
            </a:extLst>
          </p:cNvPr>
          <p:cNvPicPr>
            <a:picLocks noChangeAspect="1"/>
          </p:cNvPicPr>
          <p:nvPr/>
        </p:nvPicPr>
        <p:blipFill>
          <a:blip r:embed="rId4"/>
          <a:stretch>
            <a:fillRect/>
          </a:stretch>
        </p:blipFill>
        <p:spPr>
          <a:xfrm>
            <a:off x="6761601" y="2182824"/>
            <a:ext cx="1707461" cy="2005589"/>
          </a:xfrm>
          <a:prstGeom prst="rect">
            <a:avLst/>
          </a:prstGeom>
        </p:spPr>
      </p:pic>
      <p:pic>
        <p:nvPicPr>
          <p:cNvPr id="9" name="Graphic 8">
            <a:extLst>
              <a:ext uri="{FF2B5EF4-FFF2-40B4-BE49-F238E27FC236}">
                <a16:creationId xmlns:a16="http://schemas.microsoft.com/office/drawing/2014/main" id="{F1D0B78E-174B-49B4-8C28-CBF6210D5C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44851" y="3019497"/>
            <a:ext cx="3299327" cy="854002"/>
          </a:xfrm>
          <a:prstGeom prst="rect">
            <a:avLst/>
          </a:prstGeom>
        </p:spPr>
      </p:pic>
    </p:spTree>
    <p:extLst>
      <p:ext uri="{BB962C8B-B14F-4D97-AF65-F5344CB8AC3E}">
        <p14:creationId xmlns:p14="http://schemas.microsoft.com/office/powerpoint/2010/main" val="203839601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57E7B0-E4E5-4477-AD3F-05F8F53188A1}"/>
              </a:ext>
            </a:extLst>
          </p:cNvPr>
          <p:cNvSpPr>
            <a:spLocks noGrp="1"/>
          </p:cNvSpPr>
          <p:nvPr>
            <p:ph type="title"/>
          </p:nvPr>
        </p:nvSpPr>
        <p:spPr/>
        <p:txBody>
          <a:bodyPr/>
          <a:lstStyle/>
          <a:p>
            <a:r>
              <a:rPr lang="en-GB" dirty="0"/>
              <a:t>Layers of abstraction</a:t>
            </a:r>
          </a:p>
        </p:txBody>
      </p:sp>
      <p:sp>
        <p:nvSpPr>
          <p:cNvPr id="5" name="Content Placeholder 4">
            <a:extLst>
              <a:ext uri="{FF2B5EF4-FFF2-40B4-BE49-F238E27FC236}">
                <a16:creationId xmlns:a16="http://schemas.microsoft.com/office/drawing/2014/main" id="{9692DFA4-002E-4A6D-A246-DE4DECE26F6C}"/>
              </a:ext>
            </a:extLst>
          </p:cNvPr>
          <p:cNvSpPr>
            <a:spLocks noGrp="1"/>
          </p:cNvSpPr>
          <p:nvPr>
            <p:ph idx="1"/>
          </p:nvPr>
        </p:nvSpPr>
        <p:spPr/>
        <p:txBody>
          <a:bodyPr/>
          <a:lstStyle/>
          <a:p>
            <a:r>
              <a:rPr lang="en-GB" dirty="0"/>
              <a:t>Electrons</a:t>
            </a:r>
          </a:p>
          <a:p>
            <a:r>
              <a:rPr lang="en-GB" dirty="0"/>
              <a:t>Transistors</a:t>
            </a:r>
          </a:p>
          <a:p>
            <a:r>
              <a:rPr lang="en-GB" dirty="0"/>
              <a:t>Logic gates</a:t>
            </a:r>
          </a:p>
          <a:p>
            <a:r>
              <a:rPr lang="en-GB" dirty="0"/>
              <a:t>Circuits</a:t>
            </a:r>
          </a:p>
          <a:p>
            <a:r>
              <a:rPr lang="en-GB" dirty="0"/>
              <a:t>Memory</a:t>
            </a:r>
          </a:p>
          <a:p>
            <a:r>
              <a:rPr lang="en-GB" dirty="0"/>
              <a:t>CPU</a:t>
            </a:r>
          </a:p>
          <a:p>
            <a:r>
              <a:rPr lang="en-GB" dirty="0"/>
              <a:t>OS</a:t>
            </a:r>
          </a:p>
          <a:p>
            <a:r>
              <a:rPr lang="en-GB" b="1" dirty="0"/>
              <a:t>Browser</a:t>
            </a:r>
          </a:p>
        </p:txBody>
      </p:sp>
      <p:pic>
        <p:nvPicPr>
          <p:cNvPr id="2050" name="Picture 2" descr="GitHub - alrra/browser-logos: 🗂 High resolution web browser logos">
            <a:extLst>
              <a:ext uri="{FF2B5EF4-FFF2-40B4-BE49-F238E27FC236}">
                <a16:creationId xmlns:a16="http://schemas.microsoft.com/office/drawing/2014/main" id="{FA341064-9197-4A80-A783-AF1F6EEB35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411" y="1908509"/>
            <a:ext cx="6632410" cy="132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1970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610B17-2873-4F9D-8610-B54D1118BDD4}"/>
              </a:ext>
            </a:extLst>
          </p:cNvPr>
          <p:cNvSpPr>
            <a:spLocks noGrp="1"/>
          </p:cNvSpPr>
          <p:nvPr>
            <p:ph type="title"/>
          </p:nvPr>
        </p:nvSpPr>
        <p:spPr/>
        <p:txBody>
          <a:bodyPr/>
          <a:lstStyle/>
          <a:p>
            <a:r>
              <a:rPr lang="en-GB" dirty="0"/>
              <a:t>All problems in computer science can be solved by another level of indirection, except for the problem of too many layers of indirection.</a:t>
            </a:r>
          </a:p>
        </p:txBody>
      </p:sp>
    </p:spTree>
    <p:extLst>
      <p:ext uri="{BB962C8B-B14F-4D97-AF65-F5344CB8AC3E}">
        <p14:creationId xmlns:p14="http://schemas.microsoft.com/office/powerpoint/2010/main" val="6773320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9D438E0-52E1-454D-BDB2-B9DDE784A64D}"/>
              </a:ext>
            </a:extLst>
          </p:cNvPr>
          <p:cNvSpPr>
            <a:spLocks noGrp="1"/>
          </p:cNvSpPr>
          <p:nvPr>
            <p:ph type="title"/>
          </p:nvPr>
        </p:nvSpPr>
        <p:spPr/>
        <p:txBody>
          <a:bodyPr/>
          <a:lstStyle/>
          <a:p>
            <a:pPr algn="ctr"/>
            <a:r>
              <a:rPr lang="en-GB" dirty="0"/>
              <a:t>What happens when</a:t>
            </a:r>
            <a:br>
              <a:rPr lang="en-GB" dirty="0"/>
            </a:br>
            <a:r>
              <a:rPr lang="en-GB" dirty="0"/>
              <a:t>abstractions fail?</a:t>
            </a:r>
          </a:p>
        </p:txBody>
      </p:sp>
      <p:sp>
        <p:nvSpPr>
          <p:cNvPr id="5" name="Text Placeholder 4">
            <a:extLst>
              <a:ext uri="{FF2B5EF4-FFF2-40B4-BE49-F238E27FC236}">
                <a16:creationId xmlns:a16="http://schemas.microsoft.com/office/drawing/2014/main" id="{8D5F9C3A-D3E1-4AC8-B334-979B10839B0F}"/>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228742494"/>
      </p:ext>
    </p:extLst>
  </p:cSld>
  <p:clrMapOvr>
    <a:masterClrMapping/>
  </p:clrMapOvr>
  <p:transition spd="med">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F30A7-6059-47A3-81AB-F935C3136945}"/>
              </a:ext>
            </a:extLst>
          </p:cNvPr>
          <p:cNvSpPr>
            <a:spLocks noGrp="1"/>
          </p:cNvSpPr>
          <p:nvPr>
            <p:ph type="title"/>
          </p:nvPr>
        </p:nvSpPr>
        <p:spPr/>
        <p:txBody>
          <a:bodyPr/>
          <a:lstStyle/>
          <a:p>
            <a:r>
              <a:rPr lang="en-GB" dirty="0"/>
              <a:t>What is abstraction?</a:t>
            </a:r>
          </a:p>
        </p:txBody>
      </p:sp>
      <p:sp>
        <p:nvSpPr>
          <p:cNvPr id="3" name="Content Placeholder 2">
            <a:extLst>
              <a:ext uri="{FF2B5EF4-FFF2-40B4-BE49-F238E27FC236}">
                <a16:creationId xmlns:a16="http://schemas.microsoft.com/office/drawing/2014/main" id="{FEC5373E-1827-47D7-8E9A-E71B6FCCFF5F}"/>
              </a:ext>
            </a:extLst>
          </p:cNvPr>
          <p:cNvSpPr>
            <a:spLocks noGrp="1"/>
          </p:cNvSpPr>
          <p:nvPr>
            <p:ph idx="1"/>
          </p:nvPr>
        </p:nvSpPr>
        <p:spPr/>
        <p:txBody>
          <a:bodyPr/>
          <a:lstStyle/>
          <a:p>
            <a:r>
              <a:rPr lang="en-GB" dirty="0"/>
              <a:t>Something that we do everyday</a:t>
            </a:r>
          </a:p>
          <a:p>
            <a:r>
              <a:rPr lang="en-GB" dirty="0"/>
              <a:t>Using something without understanding it’s internals</a:t>
            </a:r>
          </a:p>
          <a:p>
            <a:r>
              <a:rPr lang="en-GB" dirty="0"/>
              <a:t>One of the most important concepts in OOP</a:t>
            </a:r>
          </a:p>
          <a:p>
            <a:r>
              <a:rPr lang="en-GB" dirty="0"/>
              <a:t>Abstraction solves the issues at the design level</a:t>
            </a:r>
          </a:p>
        </p:txBody>
      </p:sp>
    </p:spTree>
    <p:extLst>
      <p:ext uri="{BB962C8B-B14F-4D97-AF65-F5344CB8AC3E}">
        <p14:creationId xmlns:p14="http://schemas.microsoft.com/office/powerpoint/2010/main" val="6959928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10F16C-E98B-4CE6-BA10-9DB601E6D8DA}"/>
              </a:ext>
            </a:extLst>
          </p:cNvPr>
          <p:cNvSpPr>
            <a:spLocks noGrp="1"/>
          </p:cNvSpPr>
          <p:nvPr>
            <p:ph type="title"/>
          </p:nvPr>
        </p:nvSpPr>
        <p:spPr>
          <a:xfrm>
            <a:off x="314588" y="1207077"/>
            <a:ext cx="8514824" cy="3117273"/>
          </a:xfrm>
        </p:spPr>
        <p:txBody>
          <a:bodyPr/>
          <a:lstStyle/>
          <a:p>
            <a:pPr lvl="0">
              <a:lnSpc>
                <a:spcPct val="100000"/>
              </a:lnSpc>
              <a:spcBef>
                <a:spcPts val="0"/>
              </a:spcBef>
              <a:defRPr/>
            </a:pPr>
            <a:r>
              <a:rPr lang="en-GB" dirty="0"/>
              <a:t>The primary cost of</a:t>
            </a:r>
            <a:br>
              <a:rPr lang="en-GB" dirty="0"/>
            </a:br>
            <a:r>
              <a:rPr lang="en-GB" dirty="0"/>
              <a:t>abstraction is </a:t>
            </a:r>
            <a:r>
              <a:rPr lang="en-GB" b="1" dirty="0"/>
              <a:t>indirection</a:t>
            </a:r>
            <a:r>
              <a:rPr lang="en-GB" dirty="0"/>
              <a:t>.</a:t>
            </a:r>
          </a:p>
        </p:txBody>
      </p:sp>
    </p:spTree>
    <p:extLst>
      <p:ext uri="{BB962C8B-B14F-4D97-AF65-F5344CB8AC3E}">
        <p14:creationId xmlns:p14="http://schemas.microsoft.com/office/powerpoint/2010/main" val="297004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899F66E8-8C37-4B0D-9B9F-1B9EF0F40282}"/>
              </a:ext>
            </a:extLst>
          </p:cNvPr>
          <p:cNvPicPr>
            <a:picLocks noChangeAspect="1"/>
          </p:cNvPicPr>
          <p:nvPr/>
        </p:nvPicPr>
        <p:blipFill>
          <a:blip r:embed="rId3"/>
          <a:stretch>
            <a:fillRect/>
          </a:stretch>
        </p:blipFill>
        <p:spPr>
          <a:xfrm>
            <a:off x="-250031" y="0"/>
            <a:ext cx="9644063" cy="5143500"/>
          </a:xfrm>
          <a:prstGeom prst="rect">
            <a:avLst/>
          </a:prstGeom>
        </p:spPr>
      </p:pic>
      <p:sp>
        <p:nvSpPr>
          <p:cNvPr id="2" name="Rectangle 1">
            <a:extLst>
              <a:ext uri="{FF2B5EF4-FFF2-40B4-BE49-F238E27FC236}">
                <a16:creationId xmlns:a16="http://schemas.microsoft.com/office/drawing/2014/main" id="{EB592D49-387F-4B4A-8119-F4E598B47F32}"/>
              </a:ext>
            </a:extLst>
          </p:cNvPr>
          <p:cNvSpPr/>
          <p:nvPr/>
        </p:nvSpPr>
        <p:spPr>
          <a:xfrm>
            <a:off x="2160194" y="1567547"/>
            <a:ext cx="4823613" cy="200840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D24CE16-DADF-48AD-A52E-E3CF70556419}"/>
              </a:ext>
            </a:extLst>
          </p:cNvPr>
          <p:cNvSpPr txBox="1"/>
          <p:nvPr/>
        </p:nvSpPr>
        <p:spPr>
          <a:xfrm>
            <a:off x="1607820" y="1613654"/>
            <a:ext cx="5928360" cy="307777"/>
          </a:xfrm>
          <a:prstGeom prst="rect">
            <a:avLst/>
          </a:prstGeom>
          <a:noFill/>
        </p:spPr>
        <p:txBody>
          <a:bodyPr wrap="square" rtlCol="0">
            <a:spAutoFit/>
          </a:bodyPr>
          <a:lstStyle/>
          <a:p>
            <a:pPr algn="ctr"/>
            <a:r>
              <a:rPr lang="en-GB" sz="1400" dirty="0">
                <a:solidFill>
                  <a:schemeClr val="bg1"/>
                </a:solidFill>
                <a:latin typeface="8-bit pusab" panose="00000400000000000000" pitchFamily="2" charset="0"/>
                <a:cs typeface="Coder's Crux" panose="00000400000000000000" pitchFamily="2" charset="-79"/>
              </a:rPr>
              <a:t>THANK  YOU  MARIO  !</a:t>
            </a:r>
          </a:p>
        </p:txBody>
      </p:sp>
      <p:sp>
        <p:nvSpPr>
          <p:cNvPr id="5" name="TextBox 4">
            <a:extLst>
              <a:ext uri="{FF2B5EF4-FFF2-40B4-BE49-F238E27FC236}">
                <a16:creationId xmlns:a16="http://schemas.microsoft.com/office/drawing/2014/main" id="{7FF07130-6594-4E7D-9B14-A7359FE7E078}"/>
              </a:ext>
            </a:extLst>
          </p:cNvPr>
          <p:cNvSpPr txBox="1"/>
          <p:nvPr/>
        </p:nvSpPr>
        <p:spPr>
          <a:xfrm>
            <a:off x="887970" y="2352794"/>
            <a:ext cx="7368060" cy="885563"/>
          </a:xfrm>
          <a:prstGeom prst="rect">
            <a:avLst/>
          </a:prstGeom>
          <a:noFill/>
        </p:spPr>
        <p:txBody>
          <a:bodyPr wrap="square" rtlCol="0">
            <a:spAutoFit/>
          </a:bodyPr>
          <a:lstStyle/>
          <a:p>
            <a:pPr algn="ctr">
              <a:lnSpc>
                <a:spcPct val="200000"/>
              </a:lnSpc>
            </a:pPr>
            <a:r>
              <a:rPr lang="en-GB" sz="1400" dirty="0">
                <a:solidFill>
                  <a:schemeClr val="bg1"/>
                </a:solidFill>
                <a:latin typeface="8-bit pusab" panose="00000400000000000000" pitchFamily="2" charset="0"/>
                <a:cs typeface="Coder's Crux" panose="00000400000000000000" pitchFamily="2" charset="-79"/>
              </a:rPr>
              <a:t>BUT   THE   PROBLEM   YOU   ARE   DEBBUGING   OCCURS   IN   ANOTHER   LAYER</a:t>
            </a:r>
          </a:p>
        </p:txBody>
      </p:sp>
    </p:spTree>
    <p:extLst>
      <p:ext uri="{BB962C8B-B14F-4D97-AF65-F5344CB8AC3E}">
        <p14:creationId xmlns:p14="http://schemas.microsoft.com/office/powerpoint/2010/main" val="2761013901"/>
      </p:ext>
    </p:extLst>
  </p:cSld>
  <p:clrMapOvr>
    <a:masterClrMapping/>
  </p:clrMapOvr>
  <mc:AlternateContent xmlns:mc="http://schemas.openxmlformats.org/markup-compatibility/2006" xmlns:p15="http://schemas.microsoft.com/office/powerpoint/2012/main">
    <mc:Choice Requires="p15">
      <p:transition spd="slow">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D993-838B-4732-9FB7-8D33EE2AD24E}"/>
              </a:ext>
            </a:extLst>
          </p:cNvPr>
          <p:cNvSpPr>
            <a:spLocks noGrp="1"/>
          </p:cNvSpPr>
          <p:nvPr>
            <p:ph type="title"/>
          </p:nvPr>
        </p:nvSpPr>
        <p:spPr/>
        <p:txBody>
          <a:bodyPr/>
          <a:lstStyle/>
          <a:p>
            <a:pPr algn="ctr"/>
            <a:r>
              <a:rPr lang="en-GB" dirty="0"/>
              <a:t>Leaky abstractions</a:t>
            </a:r>
          </a:p>
        </p:txBody>
      </p:sp>
      <p:sp>
        <p:nvSpPr>
          <p:cNvPr id="4" name="Text Placeholder 3">
            <a:extLst>
              <a:ext uri="{FF2B5EF4-FFF2-40B4-BE49-F238E27FC236}">
                <a16:creationId xmlns:a16="http://schemas.microsoft.com/office/drawing/2014/main" id="{E4A18AE5-30D5-4B64-ABE6-75E90EFAAABB}"/>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308463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5C63A-EEF4-4FC5-B963-E78A573A24E4}"/>
              </a:ext>
            </a:extLst>
          </p:cNvPr>
          <p:cNvSpPr>
            <a:spLocks noGrp="1"/>
          </p:cNvSpPr>
          <p:nvPr>
            <p:ph type="title"/>
          </p:nvPr>
        </p:nvSpPr>
        <p:spPr/>
        <p:txBody>
          <a:bodyPr/>
          <a:lstStyle/>
          <a:p>
            <a:r>
              <a:rPr lang="en-GB" dirty="0"/>
              <a:t>Which one is the fastest?</a:t>
            </a:r>
          </a:p>
        </p:txBody>
      </p:sp>
      <p:pic>
        <p:nvPicPr>
          <p:cNvPr id="6" name="Picture 5">
            <a:extLst>
              <a:ext uri="{FF2B5EF4-FFF2-40B4-BE49-F238E27FC236}">
                <a16:creationId xmlns:a16="http://schemas.microsoft.com/office/drawing/2014/main" id="{6A2D08DB-D99D-49CD-AA03-36169F5F3E57}"/>
              </a:ext>
            </a:extLst>
          </p:cNvPr>
          <p:cNvPicPr>
            <a:picLocks noChangeAspect="1"/>
          </p:cNvPicPr>
          <p:nvPr/>
        </p:nvPicPr>
        <p:blipFill>
          <a:blip r:embed="rId3"/>
          <a:srcRect/>
          <a:stretch/>
        </p:blipFill>
        <p:spPr>
          <a:xfrm>
            <a:off x="342896" y="2070885"/>
            <a:ext cx="2547256" cy="1001730"/>
          </a:xfrm>
          <a:prstGeom prst="rect">
            <a:avLst/>
          </a:prstGeom>
        </p:spPr>
      </p:pic>
      <p:pic>
        <p:nvPicPr>
          <p:cNvPr id="8" name="Picture 7">
            <a:extLst>
              <a:ext uri="{FF2B5EF4-FFF2-40B4-BE49-F238E27FC236}">
                <a16:creationId xmlns:a16="http://schemas.microsoft.com/office/drawing/2014/main" id="{6B909A73-1ACE-46F9-B333-3B9262015392}"/>
              </a:ext>
            </a:extLst>
          </p:cNvPr>
          <p:cNvPicPr>
            <a:picLocks noChangeAspect="1"/>
          </p:cNvPicPr>
          <p:nvPr/>
        </p:nvPicPr>
        <p:blipFill>
          <a:blip r:embed="rId4"/>
          <a:srcRect/>
          <a:stretch/>
        </p:blipFill>
        <p:spPr>
          <a:xfrm>
            <a:off x="3298371" y="2070885"/>
            <a:ext cx="2547256" cy="1001730"/>
          </a:xfrm>
          <a:prstGeom prst="rect">
            <a:avLst/>
          </a:prstGeom>
        </p:spPr>
      </p:pic>
      <p:pic>
        <p:nvPicPr>
          <p:cNvPr id="10" name="Picture 9">
            <a:extLst>
              <a:ext uri="{FF2B5EF4-FFF2-40B4-BE49-F238E27FC236}">
                <a16:creationId xmlns:a16="http://schemas.microsoft.com/office/drawing/2014/main" id="{36851292-BA7B-453F-B13E-54517CC2A7D1}"/>
              </a:ext>
            </a:extLst>
          </p:cNvPr>
          <p:cNvPicPr>
            <a:picLocks noChangeAspect="1"/>
          </p:cNvPicPr>
          <p:nvPr/>
        </p:nvPicPr>
        <p:blipFill>
          <a:blip r:embed="rId5"/>
          <a:srcRect/>
          <a:stretch/>
        </p:blipFill>
        <p:spPr>
          <a:xfrm>
            <a:off x="6253846" y="2070885"/>
            <a:ext cx="2547256" cy="1001730"/>
          </a:xfrm>
          <a:prstGeom prst="rect">
            <a:avLst/>
          </a:prstGeom>
        </p:spPr>
      </p:pic>
    </p:spTree>
    <p:extLst>
      <p:ext uri="{BB962C8B-B14F-4D97-AF65-F5344CB8AC3E}">
        <p14:creationId xmlns:p14="http://schemas.microsoft.com/office/powerpoint/2010/main" val="140633844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C6B27CB6-2D7E-4630-AC1C-E5968FFDC804}"/>
              </a:ext>
            </a:extLst>
          </p:cNvPr>
          <p:cNvPicPr>
            <a:picLocks noChangeAspect="1"/>
          </p:cNvPicPr>
          <p:nvPr/>
        </p:nvPicPr>
        <p:blipFill rotWithShape="1">
          <a:blip r:embed="rId3"/>
          <a:srcRect t="643" b="238"/>
          <a:stretch/>
        </p:blipFill>
        <p:spPr>
          <a:xfrm>
            <a:off x="20" y="10"/>
            <a:ext cx="9143980" cy="5143490"/>
          </a:xfrm>
          <a:prstGeom prst="rect">
            <a:avLst/>
          </a:prstGeom>
        </p:spPr>
      </p:pic>
    </p:spTree>
    <p:extLst>
      <p:ext uri="{BB962C8B-B14F-4D97-AF65-F5344CB8AC3E}">
        <p14:creationId xmlns:p14="http://schemas.microsoft.com/office/powerpoint/2010/main" val="348679127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E26422-B221-4910-8FBA-4664F1AB1E9B}"/>
              </a:ext>
            </a:extLst>
          </p:cNvPr>
          <p:cNvPicPr>
            <a:picLocks noChangeAspect="1"/>
          </p:cNvPicPr>
          <p:nvPr/>
        </p:nvPicPr>
        <p:blipFill>
          <a:blip r:embed="rId3"/>
          <a:stretch>
            <a:fillRect/>
          </a:stretch>
        </p:blipFill>
        <p:spPr>
          <a:xfrm>
            <a:off x="1275636" y="0"/>
            <a:ext cx="6592727" cy="5143500"/>
          </a:xfrm>
          <a:prstGeom prst="rect">
            <a:avLst/>
          </a:prstGeom>
        </p:spPr>
      </p:pic>
    </p:spTree>
    <p:extLst>
      <p:ext uri="{BB962C8B-B14F-4D97-AF65-F5344CB8AC3E}">
        <p14:creationId xmlns:p14="http://schemas.microsoft.com/office/powerpoint/2010/main" val="106751837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5061D-295E-4DF6-AC7F-BA5594E750DD}"/>
              </a:ext>
            </a:extLst>
          </p:cNvPr>
          <p:cNvSpPr>
            <a:spLocks noGrp="1"/>
          </p:cNvSpPr>
          <p:nvPr>
            <p:ph type="title"/>
          </p:nvPr>
        </p:nvSpPr>
        <p:spPr/>
        <p:txBody>
          <a:bodyPr/>
          <a:lstStyle/>
          <a:p>
            <a:pPr algn="ctr"/>
            <a:r>
              <a:rPr lang="en-GB" dirty="0"/>
              <a:t>Is there a Bad abstraction?</a:t>
            </a:r>
          </a:p>
        </p:txBody>
      </p:sp>
      <p:sp>
        <p:nvSpPr>
          <p:cNvPr id="4" name="Text Placeholder 3">
            <a:extLst>
              <a:ext uri="{FF2B5EF4-FFF2-40B4-BE49-F238E27FC236}">
                <a16:creationId xmlns:a16="http://schemas.microsoft.com/office/drawing/2014/main" id="{5385E57A-D6BA-4B3E-B9A1-07B041C5E52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40165998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358C1-A62A-466E-8618-17C51C1C44EF}"/>
              </a:ext>
            </a:extLst>
          </p:cNvPr>
          <p:cNvSpPr>
            <a:spLocks noGrp="1"/>
          </p:cNvSpPr>
          <p:nvPr>
            <p:ph type="title"/>
          </p:nvPr>
        </p:nvSpPr>
        <p:spPr/>
        <p:txBody>
          <a:bodyPr/>
          <a:lstStyle/>
          <a:p>
            <a:r>
              <a:rPr lang="en-GB" dirty="0"/>
              <a:t>What is a bad abstraction</a:t>
            </a:r>
          </a:p>
        </p:txBody>
      </p:sp>
      <p:sp>
        <p:nvSpPr>
          <p:cNvPr id="5" name="Content Placeholder 4">
            <a:extLst>
              <a:ext uri="{FF2B5EF4-FFF2-40B4-BE49-F238E27FC236}">
                <a16:creationId xmlns:a16="http://schemas.microsoft.com/office/drawing/2014/main" id="{BB35BD7A-A103-4D9B-B6A9-19BCD3918DFC}"/>
              </a:ext>
            </a:extLst>
          </p:cNvPr>
          <p:cNvSpPr>
            <a:spLocks noGrp="1"/>
          </p:cNvSpPr>
          <p:nvPr>
            <p:ph idx="1"/>
          </p:nvPr>
        </p:nvSpPr>
        <p:spPr/>
        <p:txBody>
          <a:bodyPr/>
          <a:lstStyle/>
          <a:p>
            <a:r>
              <a:rPr lang="en-GB" dirty="0"/>
              <a:t>Why is this abstraction more relevant than any other I could do?</a:t>
            </a:r>
          </a:p>
          <a:p>
            <a:r>
              <a:rPr lang="en-GB" dirty="0"/>
              <a:t>Why was this abstraction chosen to solve this set of problem/s?</a:t>
            </a:r>
          </a:p>
          <a:p>
            <a:r>
              <a:rPr lang="en-GB" dirty="0"/>
              <a:t>Is “this” the right level of abstraction?</a:t>
            </a:r>
          </a:p>
        </p:txBody>
      </p:sp>
    </p:spTree>
    <p:extLst>
      <p:ext uri="{BB962C8B-B14F-4D97-AF65-F5344CB8AC3E}">
        <p14:creationId xmlns:p14="http://schemas.microsoft.com/office/powerpoint/2010/main" val="116594471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mountain, clouds, sunset, sitting&#10;&#10;Description automatically generated">
            <a:extLst>
              <a:ext uri="{FF2B5EF4-FFF2-40B4-BE49-F238E27FC236}">
                <a16:creationId xmlns:a16="http://schemas.microsoft.com/office/drawing/2014/main" id="{7AA5CA09-2C62-48C1-A2F5-EEDD4DF1C7E4}"/>
              </a:ext>
            </a:extLst>
          </p:cNvPr>
          <p:cNvPicPr>
            <a:picLocks noChangeAspect="1"/>
          </p:cNvPicPr>
          <p:nvPr/>
        </p:nvPicPr>
        <p:blipFill rotWithShape="1">
          <a:blip r:embed="rId3"/>
          <a:srcRect t="17460" r="8131" b="24395"/>
          <a:stretch/>
        </p:blipFill>
        <p:spPr>
          <a:xfrm>
            <a:off x="2642616" y="10"/>
            <a:ext cx="6501384" cy="51434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3446B0F-AF72-47C9-B4C1-0043025B4865}"/>
              </a:ext>
            </a:extLst>
          </p:cNvPr>
          <p:cNvSpPr>
            <a:spLocks noGrp="1"/>
          </p:cNvSpPr>
          <p:nvPr>
            <p:ph type="title"/>
          </p:nvPr>
        </p:nvSpPr>
        <p:spPr>
          <a:xfrm>
            <a:off x="358485" y="841772"/>
            <a:ext cx="3017520" cy="2403100"/>
          </a:xfrm>
        </p:spPr>
        <p:txBody>
          <a:bodyPr vert="horz" lIns="91440" tIns="45720" rIns="91440" bIns="45720" rtlCol="0" anchor="b">
            <a:normAutofit/>
          </a:bodyPr>
          <a:lstStyle/>
          <a:p>
            <a:pPr defTabSz="914400">
              <a:lnSpc>
                <a:spcPct val="90000"/>
              </a:lnSpc>
            </a:pPr>
            <a:r>
              <a:rPr lang="en-US" sz="3600">
                <a:solidFill>
                  <a:schemeClr val="tx1"/>
                </a:solidFill>
              </a:rPr>
              <a:t>The road to hell is paved with good intentions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 Placeholder 4">
            <a:extLst>
              <a:ext uri="{FF2B5EF4-FFF2-40B4-BE49-F238E27FC236}">
                <a16:creationId xmlns:a16="http://schemas.microsoft.com/office/drawing/2014/main" id="{D6110534-43D1-42D8-A393-5ADB9930A60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06858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1301-165C-412F-A17D-64FF397513F7}"/>
              </a:ext>
            </a:extLst>
          </p:cNvPr>
          <p:cNvSpPr>
            <a:spLocks noGrp="1"/>
          </p:cNvSpPr>
          <p:nvPr>
            <p:ph type="title"/>
          </p:nvPr>
        </p:nvSpPr>
        <p:spPr/>
        <p:txBody>
          <a:bodyPr/>
          <a:lstStyle/>
          <a:p>
            <a:pPr algn="ctr"/>
            <a:r>
              <a:rPr lang="en-GB" dirty="0"/>
              <a:t>What is a GOOD abstraction?</a:t>
            </a:r>
          </a:p>
        </p:txBody>
      </p:sp>
      <p:sp>
        <p:nvSpPr>
          <p:cNvPr id="4" name="Text Placeholder 3">
            <a:extLst>
              <a:ext uri="{FF2B5EF4-FFF2-40B4-BE49-F238E27FC236}">
                <a16:creationId xmlns:a16="http://schemas.microsoft.com/office/drawing/2014/main" id="{575AB766-A5B6-4230-8155-239760BBFA9E}"/>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8075076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7E27B8-9822-425C-959D-8C53836B8AD6}"/>
              </a:ext>
            </a:extLst>
          </p:cNvPr>
          <p:cNvSpPr>
            <a:spLocks noGrp="1"/>
          </p:cNvSpPr>
          <p:nvPr>
            <p:ph type="title"/>
          </p:nvPr>
        </p:nvSpPr>
        <p:spPr/>
        <p:txBody>
          <a:bodyPr/>
          <a:lstStyle/>
          <a:p>
            <a:pPr algn="ctr"/>
            <a:r>
              <a:rPr lang="en-GB" dirty="0"/>
              <a:t>Abstraction is specific</a:t>
            </a:r>
          </a:p>
        </p:txBody>
      </p:sp>
      <p:sp>
        <p:nvSpPr>
          <p:cNvPr id="5" name="Text Placeholder 4">
            <a:extLst>
              <a:ext uri="{FF2B5EF4-FFF2-40B4-BE49-F238E27FC236}">
                <a16:creationId xmlns:a16="http://schemas.microsoft.com/office/drawing/2014/main" id="{0FC6102C-0691-47B5-9111-E7E090C63490}"/>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1913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2358C1-A62A-466E-8618-17C51C1C44EF}"/>
              </a:ext>
            </a:extLst>
          </p:cNvPr>
          <p:cNvSpPr>
            <a:spLocks noGrp="1"/>
          </p:cNvSpPr>
          <p:nvPr>
            <p:ph type="title"/>
          </p:nvPr>
        </p:nvSpPr>
        <p:spPr/>
        <p:txBody>
          <a:bodyPr/>
          <a:lstStyle/>
          <a:p>
            <a:r>
              <a:rPr lang="en-GB" dirty="0"/>
              <a:t>Basic rules</a:t>
            </a:r>
          </a:p>
        </p:txBody>
      </p:sp>
      <p:sp>
        <p:nvSpPr>
          <p:cNvPr id="5" name="Content Placeholder 4">
            <a:extLst>
              <a:ext uri="{FF2B5EF4-FFF2-40B4-BE49-F238E27FC236}">
                <a16:creationId xmlns:a16="http://schemas.microsoft.com/office/drawing/2014/main" id="{BB35BD7A-A103-4D9B-B6A9-19BCD3918DFC}"/>
              </a:ext>
            </a:extLst>
          </p:cNvPr>
          <p:cNvSpPr>
            <a:spLocks noGrp="1"/>
          </p:cNvSpPr>
          <p:nvPr>
            <p:ph idx="1"/>
          </p:nvPr>
        </p:nvSpPr>
        <p:spPr/>
        <p:txBody>
          <a:bodyPr/>
          <a:lstStyle/>
          <a:p>
            <a:r>
              <a:rPr lang="en-GB" dirty="0"/>
              <a:t>Simplify reality</a:t>
            </a:r>
          </a:p>
          <a:p>
            <a:r>
              <a:rPr lang="en-GB" dirty="0"/>
              <a:t>Focus on what is important</a:t>
            </a:r>
          </a:p>
          <a:p>
            <a:r>
              <a:rPr lang="en-GB" dirty="0"/>
              <a:t>Divide and conquer</a:t>
            </a:r>
          </a:p>
          <a:p>
            <a:r>
              <a:rPr lang="en-GB" dirty="0"/>
              <a:t>Don’t abstract because you probably would someday need to extend “this” with “that”</a:t>
            </a:r>
          </a:p>
        </p:txBody>
      </p:sp>
    </p:spTree>
    <p:extLst>
      <p:ext uri="{BB962C8B-B14F-4D97-AF65-F5344CB8AC3E}">
        <p14:creationId xmlns:p14="http://schemas.microsoft.com/office/powerpoint/2010/main" val="19407732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anim calcmode="lin" valueType="num">
                                      <p:cBhvr>
                                        <p:cTn id="8"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anim calcmode="lin" valueType="num">
                                      <p:cBhvr>
                                        <p:cTn id="15"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500"/>
                                        <p:tgtEl>
                                          <p:spTgt spid="5">
                                            <p:txEl>
                                              <p:pRg st="2" end="2"/>
                                            </p:txEl>
                                          </p:spTgt>
                                        </p:tgtEl>
                                      </p:cBhvr>
                                    </p:animEffect>
                                    <p:anim calcmode="lin" valueType="num">
                                      <p:cBhvr>
                                        <p:cTn id="2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anim calcmode="lin" valueType="num">
                                      <p:cBhvr>
                                        <p:cTn id="2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51301-165C-412F-A17D-64FF397513F7}"/>
              </a:ext>
            </a:extLst>
          </p:cNvPr>
          <p:cNvSpPr>
            <a:spLocks noGrp="1"/>
          </p:cNvSpPr>
          <p:nvPr>
            <p:ph type="title"/>
          </p:nvPr>
        </p:nvSpPr>
        <p:spPr/>
        <p:txBody>
          <a:bodyPr/>
          <a:lstStyle/>
          <a:p>
            <a:r>
              <a:rPr lang="en-GB" dirty="0"/>
              <a:t>Practical advice</a:t>
            </a:r>
          </a:p>
        </p:txBody>
      </p:sp>
      <p:sp>
        <p:nvSpPr>
          <p:cNvPr id="3" name="Content Placeholder 2">
            <a:extLst>
              <a:ext uri="{FF2B5EF4-FFF2-40B4-BE49-F238E27FC236}">
                <a16:creationId xmlns:a16="http://schemas.microsoft.com/office/drawing/2014/main" id="{E42FF33E-32C6-44D1-8BFD-4FA65D1F7867}"/>
              </a:ext>
            </a:extLst>
          </p:cNvPr>
          <p:cNvSpPr>
            <a:spLocks noGrp="1"/>
          </p:cNvSpPr>
          <p:nvPr>
            <p:ph idx="1"/>
          </p:nvPr>
        </p:nvSpPr>
        <p:spPr/>
        <p:txBody>
          <a:bodyPr/>
          <a:lstStyle/>
          <a:p>
            <a:r>
              <a:rPr lang="en-GB" dirty="0"/>
              <a:t>Extending existing abstractions</a:t>
            </a:r>
          </a:p>
          <a:p>
            <a:r>
              <a:rPr lang="en-GB" dirty="0"/>
              <a:t>DRY</a:t>
            </a:r>
          </a:p>
          <a:p>
            <a:r>
              <a:rPr lang="en-GB" dirty="0"/>
              <a:t>YAGNI / KISS</a:t>
            </a:r>
          </a:p>
        </p:txBody>
      </p:sp>
    </p:spTree>
    <p:extLst>
      <p:ext uri="{BB962C8B-B14F-4D97-AF65-F5344CB8AC3E}">
        <p14:creationId xmlns:p14="http://schemas.microsoft.com/office/powerpoint/2010/main" val="408525408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7903-BB7C-4398-9466-3C30BA46A30B}"/>
              </a:ext>
            </a:extLst>
          </p:cNvPr>
          <p:cNvSpPr>
            <a:spLocks noGrp="1"/>
          </p:cNvSpPr>
          <p:nvPr>
            <p:ph type="title"/>
          </p:nvPr>
        </p:nvSpPr>
        <p:spPr/>
        <p:txBody>
          <a:bodyPr/>
          <a:lstStyle/>
          <a:p>
            <a:r>
              <a:rPr lang="en-GB" dirty="0"/>
              <a:t>DRY</a:t>
            </a:r>
          </a:p>
        </p:txBody>
      </p:sp>
      <p:sp>
        <p:nvSpPr>
          <p:cNvPr id="3" name="Content Placeholder 2">
            <a:extLst>
              <a:ext uri="{FF2B5EF4-FFF2-40B4-BE49-F238E27FC236}">
                <a16:creationId xmlns:a16="http://schemas.microsoft.com/office/drawing/2014/main" id="{2E27B3A7-10F3-427B-AC06-D63C6C4AE4CF}"/>
              </a:ext>
            </a:extLst>
          </p:cNvPr>
          <p:cNvSpPr>
            <a:spLocks noGrp="1"/>
          </p:cNvSpPr>
          <p:nvPr>
            <p:ph idx="1"/>
          </p:nvPr>
        </p:nvSpPr>
        <p:spPr/>
        <p:txBody>
          <a:bodyPr/>
          <a:lstStyle/>
          <a:p>
            <a:r>
              <a:rPr lang="en-GB" dirty="0"/>
              <a:t>If you repeat something – make it a function</a:t>
            </a:r>
          </a:p>
          <a:p>
            <a:r>
              <a:rPr lang="en-GB" dirty="0"/>
              <a:t>SoC</a:t>
            </a:r>
          </a:p>
        </p:txBody>
      </p:sp>
    </p:spTree>
    <p:extLst>
      <p:ext uri="{BB962C8B-B14F-4D97-AF65-F5344CB8AC3E}">
        <p14:creationId xmlns:p14="http://schemas.microsoft.com/office/powerpoint/2010/main" val="111336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C62D-8703-462D-B539-F1CD7CFF35B7}"/>
              </a:ext>
            </a:extLst>
          </p:cNvPr>
          <p:cNvSpPr>
            <a:spLocks noGrp="1"/>
          </p:cNvSpPr>
          <p:nvPr>
            <p:ph type="title"/>
          </p:nvPr>
        </p:nvSpPr>
        <p:spPr/>
        <p:txBody>
          <a:bodyPr/>
          <a:lstStyle/>
          <a:p>
            <a:r>
              <a:rPr lang="en-GB" dirty="0"/>
              <a:t>YAGNI / KISS</a:t>
            </a:r>
          </a:p>
        </p:txBody>
      </p:sp>
      <p:sp>
        <p:nvSpPr>
          <p:cNvPr id="3" name="Content Placeholder 2">
            <a:extLst>
              <a:ext uri="{FF2B5EF4-FFF2-40B4-BE49-F238E27FC236}">
                <a16:creationId xmlns:a16="http://schemas.microsoft.com/office/drawing/2014/main" id="{596BF936-97DF-4DD1-B1F0-5209D4EBAA15}"/>
              </a:ext>
            </a:extLst>
          </p:cNvPr>
          <p:cNvSpPr>
            <a:spLocks noGrp="1"/>
          </p:cNvSpPr>
          <p:nvPr>
            <p:ph idx="1"/>
          </p:nvPr>
        </p:nvSpPr>
        <p:spPr/>
        <p:txBody>
          <a:bodyPr/>
          <a:lstStyle/>
          <a:p>
            <a:r>
              <a:rPr lang="en-GB" dirty="0"/>
              <a:t>Less design =&gt; more flexible code</a:t>
            </a:r>
          </a:p>
          <a:p>
            <a:r>
              <a:rPr lang="en-GB" dirty="0"/>
              <a:t>Don’t abstract before you need to!</a:t>
            </a:r>
          </a:p>
        </p:txBody>
      </p:sp>
    </p:spTree>
    <p:extLst>
      <p:ext uri="{BB962C8B-B14F-4D97-AF65-F5344CB8AC3E}">
        <p14:creationId xmlns:p14="http://schemas.microsoft.com/office/powerpoint/2010/main" val="24621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D97C-B4C8-4DDF-ABF3-7067648D82FF}"/>
              </a:ext>
            </a:extLst>
          </p:cNvPr>
          <p:cNvSpPr>
            <a:spLocks noGrp="1"/>
          </p:cNvSpPr>
          <p:nvPr>
            <p:ph type="title"/>
          </p:nvPr>
        </p:nvSpPr>
        <p:spPr/>
        <p:txBody>
          <a:bodyPr/>
          <a:lstStyle/>
          <a:p>
            <a:r>
              <a:rPr lang="en-GB" dirty="0"/>
              <a:t>BONUS: RTFM</a:t>
            </a:r>
          </a:p>
        </p:txBody>
      </p:sp>
      <p:sp>
        <p:nvSpPr>
          <p:cNvPr id="3" name="Content Placeholder 2">
            <a:extLst>
              <a:ext uri="{FF2B5EF4-FFF2-40B4-BE49-F238E27FC236}">
                <a16:creationId xmlns:a16="http://schemas.microsoft.com/office/drawing/2014/main" id="{8EC73848-B8D9-4114-BABF-2E12DF8330B5}"/>
              </a:ext>
            </a:extLst>
          </p:cNvPr>
          <p:cNvSpPr>
            <a:spLocks noGrp="1"/>
          </p:cNvSpPr>
          <p:nvPr>
            <p:ph idx="1"/>
          </p:nvPr>
        </p:nvSpPr>
        <p:spPr/>
        <p:txBody>
          <a:bodyPr/>
          <a:lstStyle/>
          <a:p>
            <a:r>
              <a:rPr lang="en-GB" dirty="0"/>
              <a:t>Language reference</a:t>
            </a:r>
          </a:p>
          <a:p>
            <a:r>
              <a:rPr lang="en-GB" dirty="0"/>
              <a:t>Framework reference</a:t>
            </a:r>
          </a:p>
          <a:p>
            <a:r>
              <a:rPr lang="en-GB" dirty="0"/>
              <a:t>Host environment</a:t>
            </a:r>
          </a:p>
          <a:p>
            <a:r>
              <a:rPr lang="en-GB" dirty="0"/>
              <a:t>DDIY</a:t>
            </a:r>
          </a:p>
          <a:p>
            <a:pPr marL="285750" indent="-285750">
              <a:buFontTx/>
              <a:buChar char="-"/>
            </a:pPr>
            <a:endParaRPr lang="en-GB" dirty="0"/>
          </a:p>
        </p:txBody>
      </p:sp>
    </p:spTree>
    <p:extLst>
      <p:ext uri="{BB962C8B-B14F-4D97-AF65-F5344CB8AC3E}">
        <p14:creationId xmlns:p14="http://schemas.microsoft.com/office/powerpoint/2010/main" val="428810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75E8-4D78-4EEE-8D39-957666D654B8}"/>
              </a:ext>
            </a:extLst>
          </p:cNvPr>
          <p:cNvSpPr>
            <a:spLocks noGrp="1"/>
          </p:cNvSpPr>
          <p:nvPr>
            <p:ph type="title"/>
          </p:nvPr>
        </p:nvSpPr>
        <p:spPr/>
        <p:txBody>
          <a:bodyPr/>
          <a:lstStyle/>
          <a:p>
            <a:r>
              <a:rPr lang="en-GB" dirty="0"/>
              <a:t>One Last thing…</a:t>
            </a:r>
          </a:p>
        </p:txBody>
      </p:sp>
      <p:sp>
        <p:nvSpPr>
          <p:cNvPr id="9" name="Text Placeholder 8">
            <a:extLst>
              <a:ext uri="{FF2B5EF4-FFF2-40B4-BE49-F238E27FC236}">
                <a16:creationId xmlns:a16="http://schemas.microsoft.com/office/drawing/2014/main" id="{F35A4B17-C5CB-4A88-9CDE-D0685595FB2E}"/>
              </a:ext>
            </a:extLst>
          </p:cNvPr>
          <p:cNvSpPr>
            <a:spLocks noGrp="1"/>
          </p:cNvSpPr>
          <p:nvPr>
            <p:ph type="body" idx="1"/>
          </p:nvPr>
        </p:nvSpPr>
        <p:spPr/>
        <p:txBody>
          <a:bodyPr/>
          <a:lstStyle/>
          <a:p>
            <a:pPr>
              <a:lnSpc>
                <a:spcPts val="1600"/>
              </a:lnSpc>
              <a:spcBef>
                <a:spcPts val="0"/>
              </a:spcBef>
            </a:pPr>
            <a:r>
              <a:rPr lang="en-GB" sz="1400" dirty="0"/>
              <a:t>Mastery of abstraction depends on the ability to articulate ideas!</a:t>
            </a:r>
          </a:p>
        </p:txBody>
      </p:sp>
    </p:spTree>
    <p:extLst>
      <p:ext uri="{BB962C8B-B14F-4D97-AF65-F5344CB8AC3E}">
        <p14:creationId xmlns:p14="http://schemas.microsoft.com/office/powerpoint/2010/main" val="4010779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250"/>
                                        <p:tgtEl>
                                          <p:spTgt spid="9">
                                            <p:txEl>
                                              <p:pRg st="0" end="0"/>
                                            </p:txEl>
                                          </p:spTgt>
                                        </p:tgtEl>
                                      </p:cBhvr>
                                    </p:animEffect>
                                    <p:anim calcmode="lin" valueType="num">
                                      <p:cBhvr>
                                        <p:cTn id="8" dur="2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5380D03-35FB-4A8C-BD9C-034AF0AC2DF1}"/>
              </a:ext>
            </a:extLst>
          </p:cNvPr>
          <p:cNvSpPr>
            <a:spLocks noGrp="1"/>
          </p:cNvSpPr>
          <p:nvPr>
            <p:ph type="title"/>
          </p:nvPr>
        </p:nvSpPr>
        <p:spPr/>
        <p:txBody>
          <a:bodyPr/>
          <a:lstStyle/>
          <a:p>
            <a:r>
              <a:rPr lang="en-GB" dirty="0"/>
              <a:t>Connect </a:t>
            </a:r>
            <a:r>
              <a:rPr lang="en-GB" dirty="0">
                <a:sym typeface="Wingdings" panose="05000000000000000000" pitchFamily="2" charset="2"/>
              </a:rPr>
              <a:t></a:t>
            </a:r>
            <a:endParaRPr lang="en-GB" dirty="0"/>
          </a:p>
        </p:txBody>
      </p:sp>
      <p:sp>
        <p:nvSpPr>
          <p:cNvPr id="5" name="Content Placeholder 4">
            <a:extLst>
              <a:ext uri="{FF2B5EF4-FFF2-40B4-BE49-F238E27FC236}">
                <a16:creationId xmlns:a16="http://schemas.microsoft.com/office/drawing/2014/main" id="{773CEFD6-B3D1-4E2E-BA35-ACBD3FDC3433}"/>
              </a:ext>
            </a:extLst>
          </p:cNvPr>
          <p:cNvSpPr>
            <a:spLocks noGrp="1"/>
          </p:cNvSpPr>
          <p:nvPr>
            <p:ph idx="1"/>
          </p:nvPr>
        </p:nvSpPr>
        <p:spPr/>
        <p:txBody>
          <a:bodyPr/>
          <a:lstStyle/>
          <a:p>
            <a:r>
              <a:rPr lang="en-GB" dirty="0"/>
              <a:t>LinkedIn:  </a:t>
            </a:r>
            <a:r>
              <a:rPr lang="en-GB" dirty="0">
                <a:hlinkClick r:id="rId2"/>
              </a:rPr>
              <a:t>https://goo.gl/CRRJ2Y</a:t>
            </a:r>
            <a:endParaRPr lang="en-GB" dirty="0"/>
          </a:p>
          <a:p>
            <a:r>
              <a:rPr lang="en-US" dirty="0"/>
              <a:t>Mail:         </a:t>
            </a:r>
            <a:r>
              <a:rPr lang="en-US" dirty="0">
                <a:hlinkClick r:id="rId3"/>
              </a:rPr>
              <a:t>m.chaov@draftkings.com</a:t>
            </a:r>
            <a:endParaRPr lang="en-US" dirty="0"/>
          </a:p>
          <a:p>
            <a:r>
              <a:rPr lang="en-US" dirty="0"/>
              <a:t>Github:     </a:t>
            </a:r>
            <a:r>
              <a:rPr lang="en-US" dirty="0">
                <a:hlinkClick r:id="rId4"/>
              </a:rPr>
              <a:t>https://github.com/mchaov</a:t>
            </a:r>
            <a:endParaRPr lang="en-US" dirty="0"/>
          </a:p>
          <a:p>
            <a:r>
              <a:rPr lang="en-US" dirty="0"/>
              <a:t>@raziel_pld</a:t>
            </a:r>
          </a:p>
          <a:p>
            <a:endParaRPr lang="en-US" dirty="0"/>
          </a:p>
          <a:p>
            <a:endParaRPr lang="en-GB" dirty="0"/>
          </a:p>
        </p:txBody>
      </p:sp>
    </p:spTree>
    <p:extLst>
      <p:ext uri="{BB962C8B-B14F-4D97-AF65-F5344CB8AC3E}">
        <p14:creationId xmlns:p14="http://schemas.microsoft.com/office/powerpoint/2010/main" val="28929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7F6041B-5101-485B-81F0-455C8F54C4CF}"/>
              </a:ext>
            </a:extLst>
          </p:cNvPr>
          <p:cNvSpPr>
            <a:spLocks noGrp="1"/>
          </p:cNvSpPr>
          <p:nvPr>
            <p:ph type="title"/>
          </p:nvPr>
        </p:nvSpPr>
        <p:spPr/>
        <p:txBody>
          <a:bodyPr/>
          <a:lstStyle/>
          <a:p>
            <a:r>
              <a:rPr lang="en-GB" sz="3600" dirty="0"/>
              <a:t>The essence of abstractions is preserving information that is relevant </a:t>
            </a:r>
            <a:r>
              <a:rPr lang="en-GB" sz="3600" b="1" dirty="0"/>
              <a:t>in a given context</a:t>
            </a:r>
            <a:r>
              <a:rPr lang="en-GB" sz="3600" dirty="0"/>
              <a:t>, and </a:t>
            </a:r>
            <a:r>
              <a:rPr lang="en-GB" sz="3600" b="1" dirty="0"/>
              <a:t>forgetting</a:t>
            </a:r>
            <a:r>
              <a:rPr lang="en-GB" sz="3600" dirty="0"/>
              <a:t> information that is irrelevant in that context.</a:t>
            </a:r>
          </a:p>
        </p:txBody>
      </p:sp>
    </p:spTree>
    <p:extLst>
      <p:ext uri="{BB962C8B-B14F-4D97-AF65-F5344CB8AC3E}">
        <p14:creationId xmlns:p14="http://schemas.microsoft.com/office/powerpoint/2010/main" val="3162458449"/>
      </p:ext>
    </p:extLst>
  </p:cSld>
  <p:clrMapOvr>
    <a:masterClrMapping/>
  </p:clrMapOvr>
  <p:transition spd="slow">
    <p:cover dir="d"/>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6" name="Picture 45" descr="A close up of a logo&#10;&#10;Description automatically generated">
            <a:extLst>
              <a:ext uri="{FF2B5EF4-FFF2-40B4-BE49-F238E27FC236}">
                <a16:creationId xmlns:a16="http://schemas.microsoft.com/office/drawing/2014/main" id="{59605AB3-C37E-49DB-A5E2-C759AAF05C28}"/>
              </a:ext>
            </a:extLst>
          </p:cNvPr>
          <p:cNvPicPr>
            <a:picLocks noChangeAspect="1"/>
          </p:cNvPicPr>
          <p:nvPr/>
        </p:nvPicPr>
        <p:blipFill>
          <a:blip r:embed="rId3"/>
          <a:stretch>
            <a:fillRect/>
          </a:stretch>
        </p:blipFill>
        <p:spPr>
          <a:xfrm>
            <a:off x="928263" y="259625"/>
            <a:ext cx="1191709" cy="1191709"/>
          </a:xfrm>
          <a:prstGeom prst="rect">
            <a:avLst/>
          </a:prstGeom>
        </p:spPr>
      </p:pic>
      <p:pic>
        <p:nvPicPr>
          <p:cNvPr id="44" name="Picture 43" descr="A close up of a sign&#10;&#10;Description automatically generated">
            <a:extLst>
              <a:ext uri="{FF2B5EF4-FFF2-40B4-BE49-F238E27FC236}">
                <a16:creationId xmlns:a16="http://schemas.microsoft.com/office/drawing/2014/main" id="{24D03AEF-C326-4976-BB7B-4FF8700C00AE}"/>
              </a:ext>
            </a:extLst>
          </p:cNvPr>
          <p:cNvPicPr>
            <a:picLocks noChangeAspect="1"/>
          </p:cNvPicPr>
          <p:nvPr/>
        </p:nvPicPr>
        <p:blipFill>
          <a:blip r:embed="rId4"/>
          <a:stretch>
            <a:fillRect/>
          </a:stretch>
        </p:blipFill>
        <p:spPr>
          <a:xfrm>
            <a:off x="3288156" y="331114"/>
            <a:ext cx="2438274" cy="1017979"/>
          </a:xfrm>
          <a:prstGeom prst="rect">
            <a:avLst/>
          </a:prstGeom>
        </p:spPr>
      </p:pic>
      <p:pic>
        <p:nvPicPr>
          <p:cNvPr id="48" name="Picture 47" descr="A close up of a sign&#10;&#10;Description automatically generated">
            <a:extLst>
              <a:ext uri="{FF2B5EF4-FFF2-40B4-BE49-F238E27FC236}">
                <a16:creationId xmlns:a16="http://schemas.microsoft.com/office/drawing/2014/main" id="{A2E2E1C6-D232-4CD0-B30C-E0DBBB80F856}"/>
              </a:ext>
            </a:extLst>
          </p:cNvPr>
          <p:cNvPicPr>
            <a:picLocks noChangeAspect="1"/>
          </p:cNvPicPr>
          <p:nvPr/>
        </p:nvPicPr>
        <p:blipFill>
          <a:blip r:embed="rId5"/>
          <a:stretch>
            <a:fillRect/>
          </a:stretch>
        </p:blipFill>
        <p:spPr>
          <a:xfrm>
            <a:off x="6255477" y="615678"/>
            <a:ext cx="2640328" cy="448855"/>
          </a:xfrm>
          <a:prstGeom prst="rect">
            <a:avLst/>
          </a:prstGeom>
        </p:spPr>
      </p:pic>
      <p:pic>
        <p:nvPicPr>
          <p:cNvPr id="42" name="Picture 41" descr="A close up of a sign&#10;&#10;Description automatically generated">
            <a:extLst>
              <a:ext uri="{FF2B5EF4-FFF2-40B4-BE49-F238E27FC236}">
                <a16:creationId xmlns:a16="http://schemas.microsoft.com/office/drawing/2014/main" id="{934BA7C1-1BCE-4B60-BB0A-14DA2C89E9EC}"/>
              </a:ext>
            </a:extLst>
          </p:cNvPr>
          <p:cNvPicPr>
            <a:picLocks noChangeAspect="1"/>
          </p:cNvPicPr>
          <p:nvPr/>
        </p:nvPicPr>
        <p:blipFill>
          <a:blip r:embed="rId6"/>
          <a:stretch>
            <a:fillRect/>
          </a:stretch>
        </p:blipFill>
        <p:spPr>
          <a:xfrm>
            <a:off x="760206" y="1979283"/>
            <a:ext cx="1527821" cy="1191701"/>
          </a:xfrm>
          <a:prstGeom prst="rect">
            <a:avLst/>
          </a:prstGeom>
        </p:spPr>
      </p:pic>
      <p:pic>
        <p:nvPicPr>
          <p:cNvPr id="40" name="Picture 39" descr="A close up of a logo&#10;&#10;Description automatically generated">
            <a:extLst>
              <a:ext uri="{FF2B5EF4-FFF2-40B4-BE49-F238E27FC236}">
                <a16:creationId xmlns:a16="http://schemas.microsoft.com/office/drawing/2014/main" id="{7C7DC89B-799F-431D-B5DA-3450F24B9CB5}"/>
              </a:ext>
            </a:extLst>
          </p:cNvPr>
          <p:cNvPicPr>
            <a:picLocks noChangeAspect="1"/>
          </p:cNvPicPr>
          <p:nvPr/>
        </p:nvPicPr>
        <p:blipFill>
          <a:blip r:embed="rId7"/>
          <a:stretch>
            <a:fillRect/>
          </a:stretch>
        </p:blipFill>
        <p:spPr>
          <a:xfrm>
            <a:off x="313266" y="3713786"/>
            <a:ext cx="2419328" cy="1155229"/>
          </a:xfrm>
          <a:prstGeom prst="rect">
            <a:avLst/>
          </a:prstGeom>
        </p:spPr>
      </p:pic>
      <p:sp>
        <p:nvSpPr>
          <p:cNvPr id="53" name="Rectangle 52">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0621" y="1725480"/>
            <a:ext cx="6093379" cy="341802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78A3BF-3108-454C-9573-A1C2D8BCD2AB}"/>
              </a:ext>
            </a:extLst>
          </p:cNvPr>
          <p:cNvSpPr>
            <a:spLocks noGrp="1"/>
          </p:cNvSpPr>
          <p:nvPr>
            <p:ph type="title"/>
          </p:nvPr>
        </p:nvSpPr>
        <p:spPr>
          <a:xfrm>
            <a:off x="3492942" y="2187390"/>
            <a:ext cx="4848965" cy="1732023"/>
          </a:xfrm>
        </p:spPr>
        <p:txBody>
          <a:bodyPr vert="horz" lIns="91440" tIns="45720" rIns="91440" bIns="45720" rtlCol="0" anchor="b">
            <a:normAutofit/>
          </a:bodyPr>
          <a:lstStyle/>
          <a:p>
            <a:pPr defTabSz="914400">
              <a:lnSpc>
                <a:spcPct val="90000"/>
              </a:lnSpc>
            </a:pPr>
            <a:r>
              <a:rPr lang="en-US" sz="3600" kern="1200" dirty="0">
                <a:solidFill>
                  <a:srgbClr val="FFFFFF"/>
                </a:solidFill>
                <a:latin typeface="+mj-lt"/>
                <a:ea typeface="+mj-ea"/>
                <a:cs typeface="+mj-cs"/>
              </a:rPr>
              <a:t>Favorite stories?</a:t>
            </a:r>
          </a:p>
        </p:txBody>
      </p:sp>
      <p:cxnSp>
        <p:nvCxnSpPr>
          <p:cNvPr id="55" name="Straight Connector 54">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714330"/>
            <a:ext cx="9141714"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3428661"/>
            <a:ext cx="304824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8239" y="-510"/>
            <a:ext cx="0" cy="5143502"/>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15556" y="-510"/>
            <a:ext cx="0" cy="168021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60198" y="4002186"/>
            <a:ext cx="41148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940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250"/>
                                        <p:tgtEl>
                                          <p:spTgt spid="42"/>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250"/>
                                        <p:tgtEl>
                                          <p:spTgt spid="4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250"/>
                                        <p:tgtEl>
                                          <p:spTgt spid="4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DAC7A3-1D1F-45C6-9266-9713263DA0B1}"/>
              </a:ext>
            </a:extLst>
          </p:cNvPr>
          <p:cNvSpPr>
            <a:spLocks noGrp="1"/>
          </p:cNvSpPr>
          <p:nvPr>
            <p:ph type="title"/>
          </p:nvPr>
        </p:nvSpPr>
        <p:spPr/>
        <p:txBody>
          <a:bodyPr/>
          <a:lstStyle/>
          <a:p>
            <a:pPr algn="ctr"/>
            <a:r>
              <a:rPr lang="en-GB" dirty="0"/>
              <a:t>SOFTWARE IS all about ABSTRACTION</a:t>
            </a:r>
          </a:p>
        </p:txBody>
      </p:sp>
      <p:sp>
        <p:nvSpPr>
          <p:cNvPr id="5" name="Text Placeholder 4">
            <a:extLst>
              <a:ext uri="{FF2B5EF4-FFF2-40B4-BE49-F238E27FC236}">
                <a16:creationId xmlns:a16="http://schemas.microsoft.com/office/drawing/2014/main" id="{B22F6F92-7381-4E5D-B57B-B859C291D8B9}"/>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5194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E824D3-D4D5-4408-BEC7-F725A2918A20}"/>
              </a:ext>
            </a:extLst>
          </p:cNvPr>
          <p:cNvPicPr>
            <a:picLocks noChangeAspect="1"/>
          </p:cNvPicPr>
          <p:nvPr/>
        </p:nvPicPr>
        <p:blipFill>
          <a:blip r:embed="rId3"/>
          <a:stretch>
            <a:fillRect/>
          </a:stretch>
        </p:blipFill>
        <p:spPr>
          <a:xfrm>
            <a:off x="1143000" y="1428750"/>
            <a:ext cx="6858000" cy="2286000"/>
          </a:xfrm>
          <a:prstGeom prst="rect">
            <a:avLst/>
          </a:prstGeom>
        </p:spPr>
      </p:pic>
    </p:spTree>
    <p:extLst>
      <p:ext uri="{BB962C8B-B14F-4D97-AF65-F5344CB8AC3E}">
        <p14:creationId xmlns:p14="http://schemas.microsoft.com/office/powerpoint/2010/main" val="183064375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57E7B0-E4E5-4477-AD3F-05F8F53188A1}"/>
              </a:ext>
            </a:extLst>
          </p:cNvPr>
          <p:cNvSpPr>
            <a:spLocks noGrp="1"/>
          </p:cNvSpPr>
          <p:nvPr>
            <p:ph type="title"/>
          </p:nvPr>
        </p:nvSpPr>
        <p:spPr/>
        <p:txBody>
          <a:bodyPr/>
          <a:lstStyle/>
          <a:p>
            <a:r>
              <a:rPr lang="en-GB" dirty="0"/>
              <a:t>Layers of abstraction</a:t>
            </a:r>
          </a:p>
        </p:txBody>
      </p:sp>
      <p:sp>
        <p:nvSpPr>
          <p:cNvPr id="5" name="Content Placeholder 4">
            <a:extLst>
              <a:ext uri="{FF2B5EF4-FFF2-40B4-BE49-F238E27FC236}">
                <a16:creationId xmlns:a16="http://schemas.microsoft.com/office/drawing/2014/main" id="{9692DFA4-002E-4A6D-A246-DE4DECE26F6C}"/>
              </a:ext>
            </a:extLst>
          </p:cNvPr>
          <p:cNvSpPr>
            <a:spLocks noGrp="1"/>
          </p:cNvSpPr>
          <p:nvPr>
            <p:ph idx="1"/>
          </p:nvPr>
        </p:nvSpPr>
        <p:spPr/>
        <p:txBody>
          <a:bodyPr/>
          <a:lstStyle/>
          <a:p>
            <a:r>
              <a:rPr lang="en-GB" dirty="0"/>
              <a:t>Electrons</a:t>
            </a:r>
          </a:p>
          <a:p>
            <a:r>
              <a:rPr lang="en-GB" dirty="0"/>
              <a:t>Transistors</a:t>
            </a:r>
          </a:p>
          <a:p>
            <a:r>
              <a:rPr lang="en-GB" dirty="0"/>
              <a:t>Logic gates</a:t>
            </a:r>
          </a:p>
          <a:p>
            <a:r>
              <a:rPr lang="en-GB" dirty="0"/>
              <a:t>Circuits</a:t>
            </a:r>
          </a:p>
          <a:p>
            <a:r>
              <a:rPr lang="en-GB" dirty="0"/>
              <a:t>Memory</a:t>
            </a:r>
          </a:p>
          <a:p>
            <a:r>
              <a:rPr lang="en-GB" dirty="0"/>
              <a:t>CPU</a:t>
            </a:r>
          </a:p>
          <a:p>
            <a:r>
              <a:rPr lang="en-GB" dirty="0"/>
              <a:t>OS</a:t>
            </a:r>
          </a:p>
          <a:p>
            <a:r>
              <a:rPr lang="en-GB" dirty="0"/>
              <a:t>Browser</a:t>
            </a:r>
          </a:p>
        </p:txBody>
      </p:sp>
    </p:spTree>
    <p:extLst>
      <p:ext uri="{BB962C8B-B14F-4D97-AF65-F5344CB8AC3E}">
        <p14:creationId xmlns:p14="http://schemas.microsoft.com/office/powerpoint/2010/main" val="355238660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50"/>
                                        <p:tgtEl>
                                          <p:spTgt spid="5">
                                            <p:txEl>
                                              <p:pRg st="0" end="0"/>
                                            </p:txEl>
                                          </p:spTgt>
                                        </p:tgtEl>
                                      </p:cBhvr>
                                    </p:animEffect>
                                    <p:anim calcmode="lin" valueType="num">
                                      <p:cBhvr>
                                        <p:cTn id="8" dur="25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250"/>
                                        <p:tgtEl>
                                          <p:spTgt spid="5">
                                            <p:txEl>
                                              <p:pRg st="1" end="1"/>
                                            </p:txEl>
                                          </p:spTgt>
                                        </p:tgtEl>
                                      </p:cBhvr>
                                    </p:animEffect>
                                    <p:anim calcmode="lin" valueType="num">
                                      <p:cBhvr>
                                        <p:cTn id="14" dur="25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25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250"/>
                                        <p:tgtEl>
                                          <p:spTgt spid="5">
                                            <p:txEl>
                                              <p:pRg st="2" end="2"/>
                                            </p:txEl>
                                          </p:spTgt>
                                        </p:tgtEl>
                                      </p:cBhvr>
                                    </p:animEffect>
                                    <p:anim calcmode="lin" valueType="num">
                                      <p:cBhvr>
                                        <p:cTn id="20" dur="25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1" dur="25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250"/>
                                        <p:tgtEl>
                                          <p:spTgt spid="5">
                                            <p:txEl>
                                              <p:pRg st="3" end="3"/>
                                            </p:txEl>
                                          </p:spTgt>
                                        </p:tgtEl>
                                      </p:cBhvr>
                                    </p:animEffect>
                                    <p:anim calcmode="lin" valueType="num">
                                      <p:cBhvr>
                                        <p:cTn id="26"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27" dur="25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250"/>
                                        <p:tgtEl>
                                          <p:spTgt spid="5">
                                            <p:txEl>
                                              <p:pRg st="4" end="4"/>
                                            </p:txEl>
                                          </p:spTgt>
                                        </p:tgtEl>
                                      </p:cBhvr>
                                    </p:animEffect>
                                    <p:anim calcmode="lin" valueType="num">
                                      <p:cBhvr>
                                        <p:cTn id="32" dur="25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3" dur="25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250"/>
                                        <p:tgtEl>
                                          <p:spTgt spid="5">
                                            <p:txEl>
                                              <p:pRg st="5" end="5"/>
                                            </p:txEl>
                                          </p:spTgt>
                                        </p:tgtEl>
                                      </p:cBhvr>
                                    </p:animEffect>
                                    <p:anim calcmode="lin" valueType="num">
                                      <p:cBhvr>
                                        <p:cTn id="38" dur="25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39" dur="25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5">
                                            <p:txEl>
                                              <p:pRg st="6" end="6"/>
                                            </p:txEl>
                                          </p:spTgt>
                                        </p:tgtEl>
                                        <p:attrNameLst>
                                          <p:attrName>style.visibility</p:attrName>
                                        </p:attrNameLst>
                                      </p:cBhvr>
                                      <p:to>
                                        <p:strVal val="visible"/>
                                      </p:to>
                                    </p:set>
                                    <p:animEffect transition="in" filter="fade">
                                      <p:cBhvr>
                                        <p:cTn id="43" dur="250"/>
                                        <p:tgtEl>
                                          <p:spTgt spid="5">
                                            <p:txEl>
                                              <p:pRg st="6" end="6"/>
                                            </p:txEl>
                                          </p:spTgt>
                                        </p:tgtEl>
                                      </p:cBhvr>
                                    </p:animEffect>
                                    <p:anim calcmode="lin" valueType="num">
                                      <p:cBhvr>
                                        <p:cTn id="44" dur="25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5" dur="25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5">
                                            <p:txEl>
                                              <p:pRg st="7" end="7"/>
                                            </p:txEl>
                                          </p:spTgt>
                                        </p:tgtEl>
                                        <p:attrNameLst>
                                          <p:attrName>style.visibility</p:attrName>
                                        </p:attrNameLst>
                                      </p:cBhvr>
                                      <p:to>
                                        <p:strVal val="visible"/>
                                      </p:to>
                                    </p:set>
                                    <p:animEffect transition="in" filter="fade">
                                      <p:cBhvr>
                                        <p:cTn id="49" dur="250"/>
                                        <p:tgtEl>
                                          <p:spTgt spid="5">
                                            <p:txEl>
                                              <p:pRg st="7" end="7"/>
                                            </p:txEl>
                                          </p:spTgt>
                                        </p:tgtEl>
                                      </p:cBhvr>
                                    </p:animEffect>
                                    <p:anim calcmode="lin" valueType="num">
                                      <p:cBhvr>
                                        <p:cTn id="50" dur="25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51" dur="25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57E7B0-E4E5-4477-AD3F-05F8F53188A1}"/>
              </a:ext>
            </a:extLst>
          </p:cNvPr>
          <p:cNvSpPr>
            <a:spLocks noGrp="1"/>
          </p:cNvSpPr>
          <p:nvPr>
            <p:ph type="title"/>
          </p:nvPr>
        </p:nvSpPr>
        <p:spPr/>
        <p:txBody>
          <a:bodyPr/>
          <a:lstStyle/>
          <a:p>
            <a:r>
              <a:rPr lang="en-GB" dirty="0"/>
              <a:t>Layers of abstraction</a:t>
            </a:r>
          </a:p>
        </p:txBody>
      </p:sp>
      <p:sp>
        <p:nvSpPr>
          <p:cNvPr id="5" name="Content Placeholder 4">
            <a:extLst>
              <a:ext uri="{FF2B5EF4-FFF2-40B4-BE49-F238E27FC236}">
                <a16:creationId xmlns:a16="http://schemas.microsoft.com/office/drawing/2014/main" id="{9692DFA4-002E-4A6D-A246-DE4DECE26F6C}"/>
              </a:ext>
            </a:extLst>
          </p:cNvPr>
          <p:cNvSpPr>
            <a:spLocks noGrp="1"/>
          </p:cNvSpPr>
          <p:nvPr>
            <p:ph idx="1"/>
          </p:nvPr>
        </p:nvSpPr>
        <p:spPr/>
        <p:txBody>
          <a:bodyPr/>
          <a:lstStyle/>
          <a:p>
            <a:r>
              <a:rPr lang="en-GB" b="1" dirty="0"/>
              <a:t>Electrons</a:t>
            </a:r>
          </a:p>
          <a:p>
            <a:r>
              <a:rPr lang="en-GB" dirty="0"/>
              <a:t>Transistors</a:t>
            </a:r>
          </a:p>
          <a:p>
            <a:r>
              <a:rPr lang="en-GB" dirty="0"/>
              <a:t>Logic gates</a:t>
            </a:r>
          </a:p>
          <a:p>
            <a:r>
              <a:rPr lang="en-GB" dirty="0"/>
              <a:t>Circuits</a:t>
            </a:r>
          </a:p>
          <a:p>
            <a:r>
              <a:rPr lang="en-GB" dirty="0"/>
              <a:t>Memory</a:t>
            </a:r>
          </a:p>
          <a:p>
            <a:r>
              <a:rPr lang="en-GB" dirty="0"/>
              <a:t>CPU</a:t>
            </a:r>
          </a:p>
          <a:p>
            <a:r>
              <a:rPr lang="en-GB" dirty="0"/>
              <a:t>OS</a:t>
            </a:r>
          </a:p>
          <a:p>
            <a:r>
              <a:rPr lang="en-GB" dirty="0"/>
              <a:t>Browser</a:t>
            </a:r>
          </a:p>
        </p:txBody>
      </p:sp>
      <p:pic>
        <p:nvPicPr>
          <p:cNvPr id="1026" name="Picture 2" descr="File:Stylised atom with three Bohr model orbits and stylised ...">
            <a:extLst>
              <a:ext uri="{FF2B5EF4-FFF2-40B4-BE49-F238E27FC236}">
                <a16:creationId xmlns:a16="http://schemas.microsoft.com/office/drawing/2014/main" id="{8AA584E7-8900-4D48-8EAD-B7E569868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6314" y="509362"/>
            <a:ext cx="3503829" cy="396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0985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raftKings template-v3">
  <a:themeElements>
    <a:clrScheme name="DraftKings 2018 1">
      <a:dk1>
        <a:srgbClr val="000000"/>
      </a:dk1>
      <a:lt1>
        <a:srgbClr val="FFFFFF"/>
      </a:lt1>
      <a:dk2>
        <a:srgbClr val="3E3E3E"/>
      </a:dk2>
      <a:lt2>
        <a:srgbClr val="EEEEEE"/>
      </a:lt2>
      <a:accent1>
        <a:srgbClr val="AAE247"/>
      </a:accent1>
      <a:accent2>
        <a:srgbClr val="44964E"/>
      </a:accent2>
      <a:accent3>
        <a:srgbClr val="69E6ED"/>
      </a:accent3>
      <a:accent4>
        <a:srgbClr val="C6353D"/>
      </a:accent4>
      <a:accent5>
        <a:srgbClr val="F08F36"/>
      </a:accent5>
      <a:accent6>
        <a:srgbClr val="F7D248"/>
      </a:accent6>
      <a:hlink>
        <a:srgbClr val="65C13A"/>
      </a:hlink>
      <a:folHlink>
        <a:srgbClr val="67B06C"/>
      </a:folHlink>
    </a:clrScheme>
    <a:fontScheme name="DraftKings">
      <a:majorFont>
        <a:latin typeface="Saira Condensed Condensed"/>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4821</TotalTime>
  <Words>3450</Words>
  <Application>Microsoft Office PowerPoint</Application>
  <PresentationFormat>On-screen Show (16:9)</PresentationFormat>
  <Paragraphs>458</Paragraphs>
  <Slides>36</Slides>
  <Notes>35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36</vt:i4>
      </vt:variant>
    </vt:vector>
  </HeadingPairs>
  <TitlesOfParts>
    <vt:vector size="48" baseType="lpstr">
      <vt:lpstr>8-bit pusab</vt:lpstr>
      <vt:lpstr>Arial</vt:lpstr>
      <vt:lpstr>Arial</vt:lpstr>
      <vt:lpstr>Calibri</vt:lpstr>
      <vt:lpstr>Calibri Light</vt:lpstr>
      <vt:lpstr>Open Sans</vt:lpstr>
      <vt:lpstr>Saira Condensed Condensed</vt:lpstr>
      <vt:lpstr>Symbol</vt:lpstr>
      <vt:lpstr>System Font Regular</vt:lpstr>
      <vt:lpstr>Zilla Slab</vt:lpstr>
      <vt:lpstr>Office Theme</vt:lpstr>
      <vt:lpstr>DraftKings template-v3</vt:lpstr>
      <vt:lpstr>abstraction 101</vt:lpstr>
      <vt:lpstr>What is abstraction?</vt:lpstr>
      <vt:lpstr>Abstraction is specific</vt:lpstr>
      <vt:lpstr>The essence of abstractions is preserving information that is relevant in a given context, and forgetting information that is irrelevant in that context.</vt:lpstr>
      <vt:lpstr>Favorite stories?</vt:lpstr>
      <vt:lpstr>SOFTWARE IS all about ABSTRACTION</vt:lpstr>
      <vt:lpstr>PowerPoint Presentation</vt:lpstr>
      <vt:lpstr>Layers of abstraction</vt:lpstr>
      <vt:lpstr>Layers of abstraction</vt:lpstr>
      <vt:lpstr>Layers of abstraction</vt:lpstr>
      <vt:lpstr>Layers of abstraction</vt:lpstr>
      <vt:lpstr>Layers of abstraction</vt:lpstr>
      <vt:lpstr>Layers of abstraction</vt:lpstr>
      <vt:lpstr>Layers of abstraction</vt:lpstr>
      <vt:lpstr>Layers of abstraction</vt:lpstr>
      <vt:lpstr>Layers of abstraction</vt:lpstr>
      <vt:lpstr>Layers of abstraction</vt:lpstr>
      <vt:lpstr>All problems in computer science can be solved by another level of indirection, except for the problem of too many layers of indirection.</vt:lpstr>
      <vt:lpstr>What happens when abstractions fail?</vt:lpstr>
      <vt:lpstr>The primary cost of abstraction is indirection.</vt:lpstr>
      <vt:lpstr>PowerPoint Presentation</vt:lpstr>
      <vt:lpstr>Leaky abstractions</vt:lpstr>
      <vt:lpstr>Which one is the fastest?</vt:lpstr>
      <vt:lpstr>PowerPoint Presentation</vt:lpstr>
      <vt:lpstr>PowerPoint Presentation</vt:lpstr>
      <vt:lpstr>Is there a Bad abstraction?</vt:lpstr>
      <vt:lpstr>What is a bad abstraction</vt:lpstr>
      <vt:lpstr>The road to hell is paved with good intentions</vt:lpstr>
      <vt:lpstr>What is a GOOD abstraction?</vt:lpstr>
      <vt:lpstr>Basic rules</vt:lpstr>
      <vt:lpstr>Practical advice</vt:lpstr>
      <vt:lpstr>DRY</vt:lpstr>
      <vt:lpstr>YAGNI / KISS</vt:lpstr>
      <vt:lpstr>BONUS: RTFM</vt:lpstr>
      <vt:lpstr>One Last thing…</vt:lpstr>
      <vt:lpstr>Connect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misunderstood abstraction</dc:title>
  <dc:creator>Martin Chaov</dc:creator>
  <cp:lastModifiedBy>Martin Chaov</cp:lastModifiedBy>
  <cp:revision>246</cp:revision>
  <dcterms:created xsi:type="dcterms:W3CDTF">2020-06-18T08:27:51Z</dcterms:created>
  <dcterms:modified xsi:type="dcterms:W3CDTF">2020-11-21T08:26:23Z</dcterms:modified>
</cp:coreProperties>
</file>